
<file path=[Content_Types].xml><?xml version="1.0" encoding="utf-8"?>
<Types xmlns="http://schemas.openxmlformats.org/package/2006/content-types">
  <Default Extension="jpe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7" r:id="rId2"/>
    <p:sldId id="258" r:id="rId3"/>
    <p:sldId id="261" r:id="rId4"/>
    <p:sldId id="272" r:id="rId5"/>
    <p:sldId id="259" r:id="rId6"/>
    <p:sldId id="295" r:id="rId7"/>
    <p:sldId id="298" r:id="rId8"/>
    <p:sldId id="297" r:id="rId9"/>
    <p:sldId id="296" r:id="rId10"/>
    <p:sldId id="287" r:id="rId11"/>
    <p:sldId id="299" r:id="rId12"/>
    <p:sldId id="302" r:id="rId13"/>
    <p:sldId id="300" r:id="rId14"/>
    <p:sldId id="303" r:id="rId15"/>
    <p:sldId id="294" r:id="rId16"/>
    <p:sldId id="304" r:id="rId17"/>
    <p:sldId id="308" r:id="rId18"/>
    <p:sldId id="309" r:id="rId19"/>
    <p:sldId id="307" r:id="rId20"/>
    <p:sldId id="306" r:id="rId21"/>
    <p:sldId id="310" r:id="rId22"/>
    <p:sldId id="278" r:id="rId23"/>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2"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F093D"/>
    <a:srgbClr val="D95809"/>
    <a:srgbClr val="C04E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5" autoAdjust="0"/>
    <p:restoredTop sz="94660"/>
  </p:normalViewPr>
  <p:slideViewPr>
    <p:cSldViewPr snapToGrid="0">
      <p:cViewPr varScale="1">
        <p:scale>
          <a:sx n="86" d="100"/>
          <a:sy n="86" d="100"/>
        </p:scale>
        <p:origin x="79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IN"/>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DC0D5B8B-7026-4A5B-87F1-14578D39AEF7}" type="datetimeFigureOut">
              <a:rPr lang="en-IN" smtClean="0"/>
              <a:t>09-10-2020</a:t>
            </a:fld>
            <a:endParaRPr lang="en-IN"/>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IN"/>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IN"/>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260BF926-D368-485C-829E-3015356DA7C7}" type="slidenum">
              <a:rPr lang="en-IN" smtClean="0"/>
              <a:t>‹#›</a:t>
            </a:fld>
            <a:endParaRPr lang="en-IN"/>
          </a:p>
        </p:txBody>
      </p:sp>
    </p:spTree>
    <p:extLst>
      <p:ext uri="{BB962C8B-B14F-4D97-AF65-F5344CB8AC3E}">
        <p14:creationId xmlns:p14="http://schemas.microsoft.com/office/powerpoint/2010/main" val="3694597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endParaRPr/>
          </a:p>
        </p:txBody>
      </p:sp>
    </p:spTree>
    <p:extLst>
      <p:ext uri="{BB962C8B-B14F-4D97-AF65-F5344CB8AC3E}">
        <p14:creationId xmlns:p14="http://schemas.microsoft.com/office/powerpoint/2010/main" val="2812712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06f1c2d_3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endParaRPr/>
          </a:p>
        </p:txBody>
      </p:sp>
    </p:spTree>
    <p:extLst>
      <p:ext uri="{BB962C8B-B14F-4D97-AF65-F5344CB8AC3E}">
        <p14:creationId xmlns:p14="http://schemas.microsoft.com/office/powerpoint/2010/main" val="982553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endParaRPr/>
          </a:p>
        </p:txBody>
      </p:sp>
    </p:spTree>
    <p:extLst>
      <p:ext uri="{BB962C8B-B14F-4D97-AF65-F5344CB8AC3E}">
        <p14:creationId xmlns:p14="http://schemas.microsoft.com/office/powerpoint/2010/main" val="977626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endParaRPr/>
          </a:p>
        </p:txBody>
      </p:sp>
    </p:spTree>
    <p:extLst>
      <p:ext uri="{BB962C8B-B14F-4D97-AF65-F5344CB8AC3E}">
        <p14:creationId xmlns:p14="http://schemas.microsoft.com/office/powerpoint/2010/main" val="873289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endParaRPr/>
          </a:p>
        </p:txBody>
      </p:sp>
    </p:spTree>
    <p:extLst>
      <p:ext uri="{BB962C8B-B14F-4D97-AF65-F5344CB8AC3E}">
        <p14:creationId xmlns:p14="http://schemas.microsoft.com/office/powerpoint/2010/main" val="718472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endParaRPr/>
          </a:p>
        </p:txBody>
      </p:sp>
    </p:spTree>
    <p:extLst>
      <p:ext uri="{BB962C8B-B14F-4D97-AF65-F5344CB8AC3E}">
        <p14:creationId xmlns:p14="http://schemas.microsoft.com/office/powerpoint/2010/main" val="3287159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endParaRPr/>
          </a:p>
        </p:txBody>
      </p:sp>
    </p:spTree>
    <p:extLst>
      <p:ext uri="{BB962C8B-B14F-4D97-AF65-F5344CB8AC3E}">
        <p14:creationId xmlns:p14="http://schemas.microsoft.com/office/powerpoint/2010/main" val="4150429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65c1d4c8a_0_237: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65c1d4c8a_0_237: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endParaRPr/>
          </a:p>
        </p:txBody>
      </p:sp>
    </p:spTree>
    <p:extLst>
      <p:ext uri="{BB962C8B-B14F-4D97-AF65-F5344CB8AC3E}">
        <p14:creationId xmlns:p14="http://schemas.microsoft.com/office/powerpoint/2010/main" val="257616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1"/>
            <a:ext cx="12191997" cy="685796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 name="Google Shape;21;p2"/>
          <p:cNvSpPr txBox="1">
            <a:spLocks noGrp="1"/>
          </p:cNvSpPr>
          <p:nvPr>
            <p:ph type="ctrTitle"/>
          </p:nvPr>
        </p:nvSpPr>
        <p:spPr>
          <a:xfrm>
            <a:off x="2431900" y="2655767"/>
            <a:ext cx="8845600" cy="15464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7200"/>
            </a:lvl1pPr>
            <a:lvl2pPr lvl="1" rtl="0">
              <a:spcBef>
                <a:spcPts val="0"/>
              </a:spcBef>
              <a:spcAft>
                <a:spcPts val="0"/>
              </a:spcAft>
              <a:buSzPts val="5400"/>
              <a:buNone/>
              <a:defRPr sz="7200"/>
            </a:lvl2pPr>
            <a:lvl3pPr lvl="2" rtl="0">
              <a:spcBef>
                <a:spcPts val="0"/>
              </a:spcBef>
              <a:spcAft>
                <a:spcPts val="0"/>
              </a:spcAft>
              <a:buSzPts val="5400"/>
              <a:buNone/>
              <a:defRPr sz="7200"/>
            </a:lvl3pPr>
            <a:lvl4pPr lvl="3" rtl="0">
              <a:spcBef>
                <a:spcPts val="0"/>
              </a:spcBef>
              <a:spcAft>
                <a:spcPts val="0"/>
              </a:spcAft>
              <a:buSzPts val="5400"/>
              <a:buNone/>
              <a:defRPr sz="7200"/>
            </a:lvl4pPr>
            <a:lvl5pPr lvl="4" rtl="0">
              <a:spcBef>
                <a:spcPts val="0"/>
              </a:spcBef>
              <a:spcAft>
                <a:spcPts val="0"/>
              </a:spcAft>
              <a:buSzPts val="5400"/>
              <a:buNone/>
              <a:defRPr sz="7200"/>
            </a:lvl5pPr>
            <a:lvl6pPr lvl="5" rtl="0">
              <a:spcBef>
                <a:spcPts val="0"/>
              </a:spcBef>
              <a:spcAft>
                <a:spcPts val="0"/>
              </a:spcAft>
              <a:buSzPts val="5400"/>
              <a:buNone/>
              <a:defRPr sz="7200"/>
            </a:lvl6pPr>
            <a:lvl7pPr lvl="6" rtl="0">
              <a:spcBef>
                <a:spcPts val="0"/>
              </a:spcBef>
              <a:spcAft>
                <a:spcPts val="0"/>
              </a:spcAft>
              <a:buSzPts val="5400"/>
              <a:buNone/>
              <a:defRPr sz="7200"/>
            </a:lvl7pPr>
            <a:lvl8pPr lvl="7" rtl="0">
              <a:spcBef>
                <a:spcPts val="0"/>
              </a:spcBef>
              <a:spcAft>
                <a:spcPts val="0"/>
              </a:spcAft>
              <a:buSzPts val="5400"/>
              <a:buNone/>
              <a:defRPr sz="7200"/>
            </a:lvl8pPr>
            <a:lvl9pPr lvl="8" rtl="0">
              <a:spcBef>
                <a:spcPts val="0"/>
              </a:spcBef>
              <a:spcAft>
                <a:spcPts val="0"/>
              </a:spcAft>
              <a:buSzPts val="5400"/>
              <a:buNone/>
              <a:defRPr sz="7200"/>
            </a:lvl9pPr>
          </a:lstStyle>
          <a:p>
            <a:endParaRPr/>
          </a:p>
        </p:txBody>
      </p:sp>
      <p:grpSp>
        <p:nvGrpSpPr>
          <p:cNvPr id="22" name="Google Shape;22;p2"/>
          <p:cNvGrpSpPr/>
          <p:nvPr/>
        </p:nvGrpSpPr>
        <p:grpSpPr>
          <a:xfrm>
            <a:off x="1" y="2496733"/>
            <a:ext cx="2153433" cy="1864219"/>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571924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1"/>
            <a:ext cx="12192019" cy="6857964"/>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 name="Google Shape;34;p3"/>
          <p:cNvSpPr/>
          <p:nvPr/>
        </p:nvSpPr>
        <p:spPr>
          <a:xfrm>
            <a:off x="12082512" y="6762684"/>
            <a:ext cx="109549" cy="95315"/>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3"/>
          <p:cNvSpPr/>
          <p:nvPr/>
        </p:nvSpPr>
        <p:spPr>
          <a:xfrm>
            <a:off x="0" y="1"/>
            <a:ext cx="155741" cy="123924"/>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3"/>
          <p:cNvSpPr/>
          <p:nvPr/>
        </p:nvSpPr>
        <p:spPr>
          <a:xfrm>
            <a:off x="10863221" y="1"/>
            <a:ext cx="1328827" cy="1271609"/>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3"/>
          <p:cNvSpPr/>
          <p:nvPr/>
        </p:nvSpPr>
        <p:spPr>
          <a:xfrm>
            <a:off x="12190388" y="3333684"/>
            <a:ext cx="1675" cy="22328"/>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3"/>
          <p:cNvSpPr/>
          <p:nvPr/>
        </p:nvSpPr>
        <p:spPr>
          <a:xfrm>
            <a:off x="11336312" y="3630518"/>
            <a:ext cx="855741" cy="13939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3"/>
          <p:cNvSpPr/>
          <p:nvPr/>
        </p:nvSpPr>
        <p:spPr>
          <a:xfrm>
            <a:off x="4386346" y="1"/>
            <a:ext cx="6683349" cy="6857929"/>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3"/>
          <p:cNvSpPr/>
          <p:nvPr/>
        </p:nvSpPr>
        <p:spPr>
          <a:xfrm>
            <a:off x="9020122" y="5927588"/>
            <a:ext cx="725677" cy="811363"/>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3"/>
          <p:cNvSpPr/>
          <p:nvPr/>
        </p:nvSpPr>
        <p:spPr>
          <a:xfrm>
            <a:off x="1" y="0"/>
            <a:ext cx="3794316" cy="4457752"/>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3"/>
          <p:cNvSpPr txBox="1">
            <a:spLocks noGrp="1"/>
          </p:cNvSpPr>
          <p:nvPr>
            <p:ph type="ctrTitle"/>
          </p:nvPr>
        </p:nvSpPr>
        <p:spPr>
          <a:xfrm>
            <a:off x="2431900" y="2755159"/>
            <a:ext cx="8845600" cy="8112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43" name="Google Shape;43;p3"/>
          <p:cNvSpPr txBox="1">
            <a:spLocks noGrp="1"/>
          </p:cNvSpPr>
          <p:nvPr>
            <p:ph type="subTitle" idx="1"/>
          </p:nvPr>
        </p:nvSpPr>
        <p:spPr>
          <a:xfrm>
            <a:off x="2431900" y="3540087"/>
            <a:ext cx="8845600" cy="5152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800"/>
              </a:spcBef>
              <a:spcAft>
                <a:spcPts val="0"/>
              </a:spcAft>
              <a:buClr>
                <a:schemeClr val="accent4"/>
              </a:buClr>
              <a:buSzPts val="3000"/>
              <a:buNone/>
              <a:defRPr sz="4000">
                <a:solidFill>
                  <a:schemeClr val="accent4"/>
                </a:solidFill>
              </a:defRPr>
            </a:lvl2pPr>
            <a:lvl3pPr lvl="2" rtl="0">
              <a:spcBef>
                <a:spcPts val="800"/>
              </a:spcBef>
              <a:spcAft>
                <a:spcPts val="0"/>
              </a:spcAft>
              <a:buClr>
                <a:schemeClr val="accent4"/>
              </a:buClr>
              <a:buSzPts val="3000"/>
              <a:buNone/>
              <a:defRPr sz="4000">
                <a:solidFill>
                  <a:schemeClr val="accent4"/>
                </a:solidFill>
              </a:defRPr>
            </a:lvl3pPr>
            <a:lvl4pPr lvl="3" rtl="0">
              <a:spcBef>
                <a:spcPts val="800"/>
              </a:spcBef>
              <a:spcAft>
                <a:spcPts val="0"/>
              </a:spcAft>
              <a:buClr>
                <a:schemeClr val="accent4"/>
              </a:buClr>
              <a:buSzPts val="3000"/>
              <a:buNone/>
              <a:defRPr sz="4000">
                <a:solidFill>
                  <a:schemeClr val="accent4"/>
                </a:solidFill>
              </a:defRPr>
            </a:lvl4pPr>
            <a:lvl5pPr lvl="4" rtl="0">
              <a:spcBef>
                <a:spcPts val="800"/>
              </a:spcBef>
              <a:spcAft>
                <a:spcPts val="0"/>
              </a:spcAft>
              <a:buClr>
                <a:schemeClr val="accent4"/>
              </a:buClr>
              <a:buSzPts val="3000"/>
              <a:buNone/>
              <a:defRPr sz="4000">
                <a:solidFill>
                  <a:schemeClr val="accent4"/>
                </a:solidFill>
              </a:defRPr>
            </a:lvl5pPr>
            <a:lvl6pPr lvl="5" rtl="0">
              <a:spcBef>
                <a:spcPts val="800"/>
              </a:spcBef>
              <a:spcAft>
                <a:spcPts val="0"/>
              </a:spcAft>
              <a:buClr>
                <a:schemeClr val="accent4"/>
              </a:buClr>
              <a:buSzPts val="3000"/>
              <a:buNone/>
              <a:defRPr sz="4000">
                <a:solidFill>
                  <a:schemeClr val="accent4"/>
                </a:solidFill>
              </a:defRPr>
            </a:lvl6pPr>
            <a:lvl7pPr lvl="6" rtl="0">
              <a:spcBef>
                <a:spcPts val="800"/>
              </a:spcBef>
              <a:spcAft>
                <a:spcPts val="0"/>
              </a:spcAft>
              <a:buClr>
                <a:schemeClr val="accent4"/>
              </a:buClr>
              <a:buSzPts val="3000"/>
              <a:buNone/>
              <a:defRPr sz="4000">
                <a:solidFill>
                  <a:schemeClr val="accent4"/>
                </a:solidFill>
              </a:defRPr>
            </a:lvl7pPr>
            <a:lvl8pPr lvl="7" rtl="0">
              <a:spcBef>
                <a:spcPts val="800"/>
              </a:spcBef>
              <a:spcAft>
                <a:spcPts val="0"/>
              </a:spcAft>
              <a:buClr>
                <a:schemeClr val="accent4"/>
              </a:buClr>
              <a:buSzPts val="3000"/>
              <a:buNone/>
              <a:defRPr sz="4000">
                <a:solidFill>
                  <a:schemeClr val="accent4"/>
                </a:solidFill>
              </a:defRPr>
            </a:lvl8pPr>
            <a:lvl9pPr lvl="8" rtl="0">
              <a:spcBef>
                <a:spcPts val="800"/>
              </a:spcBef>
              <a:spcAft>
                <a:spcPts val="800"/>
              </a:spcAft>
              <a:buClr>
                <a:schemeClr val="accent4"/>
              </a:buClr>
              <a:buSzPts val="3000"/>
              <a:buNone/>
              <a:defRPr sz="4000">
                <a:solidFill>
                  <a:schemeClr val="accent4"/>
                </a:solidFill>
              </a:defRPr>
            </a:lvl9pPr>
          </a:lstStyle>
          <a:p>
            <a:endParaRPr/>
          </a:p>
        </p:txBody>
      </p:sp>
      <p:grpSp>
        <p:nvGrpSpPr>
          <p:cNvPr id="44" name="Google Shape;44;p3"/>
          <p:cNvGrpSpPr/>
          <p:nvPr/>
        </p:nvGrpSpPr>
        <p:grpSpPr>
          <a:xfrm>
            <a:off x="-2" y="2728766"/>
            <a:ext cx="2154963" cy="1400475"/>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12697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accent6"/>
            </a:gs>
            <a:gs pos="17000">
              <a:schemeClr val="accent4"/>
            </a:gs>
            <a:gs pos="42000">
              <a:schemeClr val="accent3"/>
            </a:gs>
            <a:gs pos="100000">
              <a:schemeClr val="accent2"/>
            </a:gs>
          </a:gsLst>
          <a:lin ang="8100019" scaled="0"/>
        </a:gradFill>
        <a:effectLst/>
      </p:bgPr>
    </p:bg>
    <p:spTree>
      <p:nvGrpSpPr>
        <p:cNvPr id="1" name="Shape 47"/>
        <p:cNvGrpSpPr/>
        <p:nvPr/>
      </p:nvGrpSpPr>
      <p:grpSpPr>
        <a:xfrm>
          <a:off x="0" y="0"/>
          <a:ext cx="0" cy="0"/>
          <a:chOff x="0" y="0"/>
          <a:chExt cx="0" cy="0"/>
        </a:xfrm>
      </p:grpSpPr>
      <p:grpSp>
        <p:nvGrpSpPr>
          <p:cNvPr id="48" name="Google Shape;48;p4"/>
          <p:cNvGrpSpPr/>
          <p:nvPr/>
        </p:nvGrpSpPr>
        <p:grpSpPr>
          <a:xfrm>
            <a:off x="-21" y="1"/>
            <a:ext cx="12192071" cy="6857996"/>
            <a:chOff x="-16" y="0"/>
            <a:chExt cx="9144053" cy="5143497"/>
          </a:xfrm>
        </p:grpSpPr>
        <p:sp>
          <p:nvSpPr>
            <p:cNvPr id="49" name="Google Shape;49;p4"/>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4"/>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4"/>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4"/>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4"/>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4"/>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4"/>
            <p:cNvSpPr/>
            <p:nvPr/>
          </p:nvSpPr>
          <p:spPr>
            <a:xfrm rot="10800000">
              <a:off x="-16" y="3333723"/>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4"/>
            <p:cNvSpPr/>
            <p:nvPr/>
          </p:nvSpPr>
          <p:spPr>
            <a:xfrm rot="10800000">
              <a:off x="4" y="3325362"/>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4"/>
            <p:cNvSpPr/>
            <p:nvPr/>
          </p:nvSpPr>
          <p:spPr>
            <a:xfrm rot="10800000">
              <a:off x="1095419" y="0"/>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4"/>
            <p:cNvSpPr/>
            <p:nvPr/>
          </p:nvSpPr>
          <p:spPr>
            <a:xfrm rot="10800000">
              <a:off x="0" y="26"/>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4"/>
            <p:cNvSpPr/>
            <p:nvPr/>
          </p:nvSpPr>
          <p:spPr>
            <a:xfrm rot="10800000">
              <a:off x="-7" y="2664610"/>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4"/>
            <p:cNvSpPr/>
            <p:nvPr/>
          </p:nvSpPr>
          <p:spPr>
            <a:xfrm rot="10800000">
              <a:off x="595325" y="4377873"/>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1" name="Google Shape;61;p4"/>
          <p:cNvSpPr/>
          <p:nvPr/>
        </p:nvSpPr>
        <p:spPr>
          <a:xfrm rot="-5400000">
            <a:off x="11484400" y="6150400"/>
            <a:ext cx="540400" cy="4684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4"/>
          <p:cNvSpPr txBox="1">
            <a:spLocks noGrp="1"/>
          </p:cNvSpPr>
          <p:nvPr>
            <p:ph type="body" idx="1"/>
          </p:nvPr>
        </p:nvSpPr>
        <p:spPr>
          <a:xfrm>
            <a:off x="2637267" y="1851267"/>
            <a:ext cx="6917600" cy="4056800"/>
          </a:xfrm>
          <a:prstGeom prst="rect">
            <a:avLst/>
          </a:prstGeom>
        </p:spPr>
        <p:txBody>
          <a:bodyPr spcFirstLastPara="1" wrap="square" lIns="0" tIns="0" rIns="0" bIns="0" anchor="t" anchorCtr="0">
            <a:noAutofit/>
          </a:bodyPr>
          <a:lstStyle>
            <a:lvl1pPr marL="609585" lvl="0" indent="-575719" algn="ctr" rtl="0">
              <a:spcBef>
                <a:spcPts val="0"/>
              </a:spcBef>
              <a:spcAft>
                <a:spcPts val="0"/>
              </a:spcAft>
              <a:buClr>
                <a:schemeClr val="lt1"/>
              </a:buClr>
              <a:buSzPts val="3200"/>
              <a:buChar char="⬥"/>
              <a:defRPr sz="4267">
                <a:solidFill>
                  <a:schemeClr val="lt1"/>
                </a:solidFill>
              </a:defRPr>
            </a:lvl1pPr>
            <a:lvl2pPr marL="1219170" lvl="1" indent="-575719" algn="ctr" rtl="0">
              <a:spcBef>
                <a:spcPts val="800"/>
              </a:spcBef>
              <a:spcAft>
                <a:spcPts val="0"/>
              </a:spcAft>
              <a:buClr>
                <a:schemeClr val="lt1"/>
              </a:buClr>
              <a:buSzPts val="3200"/>
              <a:buChar char="⬦"/>
              <a:defRPr sz="4267">
                <a:solidFill>
                  <a:schemeClr val="lt1"/>
                </a:solidFill>
              </a:defRPr>
            </a:lvl2pPr>
            <a:lvl3pPr marL="1828754" lvl="2" indent="-575719" algn="ctr" rtl="0">
              <a:spcBef>
                <a:spcPts val="800"/>
              </a:spcBef>
              <a:spcAft>
                <a:spcPts val="0"/>
              </a:spcAft>
              <a:buClr>
                <a:schemeClr val="lt1"/>
              </a:buClr>
              <a:buSzPts val="3200"/>
              <a:buChar char="⬩"/>
              <a:defRPr sz="4267">
                <a:solidFill>
                  <a:schemeClr val="lt1"/>
                </a:solidFill>
              </a:defRPr>
            </a:lvl3pPr>
            <a:lvl4pPr marL="2438339" lvl="3" indent="-575719" algn="ctr" rtl="0">
              <a:spcBef>
                <a:spcPts val="800"/>
              </a:spcBef>
              <a:spcAft>
                <a:spcPts val="0"/>
              </a:spcAft>
              <a:buClr>
                <a:schemeClr val="lt1"/>
              </a:buClr>
              <a:buSzPts val="3200"/>
              <a:buChar char="●"/>
              <a:defRPr sz="4267">
                <a:solidFill>
                  <a:schemeClr val="lt1"/>
                </a:solidFill>
              </a:defRPr>
            </a:lvl4pPr>
            <a:lvl5pPr marL="3047924" lvl="4" indent="-575719" algn="ctr" rtl="0">
              <a:spcBef>
                <a:spcPts val="800"/>
              </a:spcBef>
              <a:spcAft>
                <a:spcPts val="0"/>
              </a:spcAft>
              <a:buClr>
                <a:schemeClr val="lt1"/>
              </a:buClr>
              <a:buSzPts val="3200"/>
              <a:buChar char="○"/>
              <a:defRPr sz="4267">
                <a:solidFill>
                  <a:schemeClr val="lt1"/>
                </a:solidFill>
              </a:defRPr>
            </a:lvl5pPr>
            <a:lvl6pPr marL="3657509" lvl="5" indent="-575719" algn="ctr" rtl="0">
              <a:spcBef>
                <a:spcPts val="800"/>
              </a:spcBef>
              <a:spcAft>
                <a:spcPts val="0"/>
              </a:spcAft>
              <a:buClr>
                <a:schemeClr val="lt1"/>
              </a:buClr>
              <a:buSzPts val="3200"/>
              <a:buChar char="■"/>
              <a:defRPr sz="4267">
                <a:solidFill>
                  <a:schemeClr val="lt1"/>
                </a:solidFill>
              </a:defRPr>
            </a:lvl6pPr>
            <a:lvl7pPr marL="4267093" lvl="6" indent="-575719" algn="ctr" rtl="0">
              <a:spcBef>
                <a:spcPts val="800"/>
              </a:spcBef>
              <a:spcAft>
                <a:spcPts val="0"/>
              </a:spcAft>
              <a:buClr>
                <a:schemeClr val="lt1"/>
              </a:buClr>
              <a:buSzPts val="3200"/>
              <a:buChar char="●"/>
              <a:defRPr sz="4267">
                <a:solidFill>
                  <a:schemeClr val="lt1"/>
                </a:solidFill>
              </a:defRPr>
            </a:lvl7pPr>
            <a:lvl8pPr marL="4876678" lvl="7" indent="-575719" algn="ctr" rtl="0">
              <a:spcBef>
                <a:spcPts val="800"/>
              </a:spcBef>
              <a:spcAft>
                <a:spcPts val="0"/>
              </a:spcAft>
              <a:buClr>
                <a:schemeClr val="lt1"/>
              </a:buClr>
              <a:buSzPts val="3200"/>
              <a:buChar char="○"/>
              <a:defRPr sz="4267">
                <a:solidFill>
                  <a:schemeClr val="lt1"/>
                </a:solidFill>
              </a:defRPr>
            </a:lvl8pPr>
            <a:lvl9pPr marL="5486263" lvl="8" indent="-575719" algn="ctr" rtl="0">
              <a:spcBef>
                <a:spcPts val="800"/>
              </a:spcBef>
              <a:spcAft>
                <a:spcPts val="800"/>
              </a:spcAft>
              <a:buClr>
                <a:schemeClr val="lt1"/>
              </a:buClr>
              <a:buSzPts val="3200"/>
              <a:buChar char="■"/>
              <a:defRPr sz="4267">
                <a:solidFill>
                  <a:schemeClr val="lt1"/>
                </a:solidFill>
              </a:defRPr>
            </a:lvl9pPr>
          </a:lstStyle>
          <a:p>
            <a:endParaRPr/>
          </a:p>
        </p:txBody>
      </p:sp>
      <p:sp>
        <p:nvSpPr>
          <p:cNvPr id="63" name="Google Shape;63;p4"/>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64" name="Google Shape;64;p4"/>
          <p:cNvGrpSpPr/>
          <p:nvPr/>
        </p:nvGrpSpPr>
        <p:grpSpPr>
          <a:xfrm>
            <a:off x="5709759" y="-5"/>
            <a:ext cx="772484" cy="1605545"/>
            <a:chOff x="3895357" y="418479"/>
            <a:chExt cx="264900" cy="550573"/>
          </a:xfrm>
        </p:grpSpPr>
        <p:sp>
          <p:nvSpPr>
            <p:cNvPr id="65" name="Google Shape;65;p4"/>
            <p:cNvSpPr/>
            <p:nvPr/>
          </p:nvSpPr>
          <p:spPr>
            <a:xfrm rot="5400000">
              <a:off x="3869830" y="445029"/>
              <a:ext cx="315900" cy="2628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4"/>
            <p:cNvSpPr/>
            <p:nvPr/>
          </p:nvSpPr>
          <p:spPr>
            <a:xfrm rot="-5400000">
              <a:off x="3874807" y="683602"/>
              <a:ext cx="306000" cy="264900"/>
            </a:xfrm>
            <a:prstGeom prst="hexagon">
              <a:avLst>
                <a:gd name="adj" fmla="val 25000"/>
                <a:gd name="vf" fmla="val 115470"/>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7" name="Google Shape;67;p4"/>
          <p:cNvSpPr txBox="1"/>
          <p:nvPr/>
        </p:nvSpPr>
        <p:spPr>
          <a:xfrm>
            <a:off x="4791200" y="635433"/>
            <a:ext cx="2609600" cy="871600"/>
          </a:xfrm>
          <a:prstGeom prst="rect">
            <a:avLst/>
          </a:prstGeom>
          <a:noFill/>
          <a:ln>
            <a:noFill/>
          </a:ln>
          <a:effectLst>
            <a:outerShdw blurRad="114300" dist="19050" dir="5400000" algn="bl" rotWithShape="0">
              <a:schemeClr val="lt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11466">
                <a:solidFill>
                  <a:schemeClr val="dk1"/>
                </a:solidFill>
              </a:rPr>
              <a:t>“</a:t>
            </a:r>
            <a:endParaRPr sz="11466">
              <a:solidFill>
                <a:schemeClr val="dk1"/>
              </a:solidFill>
            </a:endParaRPr>
          </a:p>
        </p:txBody>
      </p:sp>
    </p:spTree>
    <p:extLst>
      <p:ext uri="{BB962C8B-B14F-4D97-AF65-F5344CB8AC3E}">
        <p14:creationId xmlns:p14="http://schemas.microsoft.com/office/powerpoint/2010/main" val="3716686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68"/>
        <p:cNvGrpSpPr/>
        <p:nvPr/>
      </p:nvGrpSpPr>
      <p:grpSpPr>
        <a:xfrm>
          <a:off x="0" y="0"/>
          <a:ext cx="0" cy="0"/>
          <a:chOff x="0" y="0"/>
          <a:chExt cx="0" cy="0"/>
        </a:xfrm>
      </p:grpSpPr>
      <p:grpSp>
        <p:nvGrpSpPr>
          <p:cNvPr id="69" name="Google Shape;69;p5"/>
          <p:cNvGrpSpPr/>
          <p:nvPr/>
        </p:nvGrpSpPr>
        <p:grpSpPr>
          <a:xfrm>
            <a:off x="0" y="1"/>
            <a:ext cx="12192048" cy="6857996"/>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1" name="Google Shape;81;p5"/>
          <p:cNvSpPr/>
          <p:nvPr/>
        </p:nvSpPr>
        <p:spPr>
          <a:xfrm rot="-5400000">
            <a:off x="11484400" y="6150400"/>
            <a:ext cx="540400" cy="4684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5"/>
          <p:cNvSpPr txBox="1">
            <a:spLocks noGrp="1"/>
          </p:cNvSpPr>
          <p:nvPr>
            <p:ph type="title"/>
          </p:nvPr>
        </p:nvSpPr>
        <p:spPr>
          <a:xfrm>
            <a:off x="1610467" y="1140675"/>
            <a:ext cx="8971200" cy="468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610467" y="1906864"/>
            <a:ext cx="8971200" cy="40452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a:lvl1pPr>
            <a:lvl2pPr marL="1219170" lvl="1" indent="-457189" rtl="0">
              <a:spcBef>
                <a:spcPts val="800"/>
              </a:spcBef>
              <a:spcAft>
                <a:spcPts val="0"/>
              </a:spcAft>
              <a:buSzPts val="1800"/>
              <a:buChar char="⬦"/>
              <a:defRPr/>
            </a:lvl2pPr>
            <a:lvl3pPr marL="1828754" lvl="2" indent="-507987" rtl="0">
              <a:spcBef>
                <a:spcPts val="800"/>
              </a:spcBef>
              <a:spcAft>
                <a:spcPts val="0"/>
              </a:spcAft>
              <a:buSzPts val="2400"/>
              <a:buChar char="⬩"/>
              <a:defRPr/>
            </a:lvl3pPr>
            <a:lvl4pPr marL="2438339" lvl="3" indent="-507987" rtl="0">
              <a:spcBef>
                <a:spcPts val="800"/>
              </a:spcBef>
              <a:spcAft>
                <a:spcPts val="0"/>
              </a:spcAft>
              <a:buSzPts val="2400"/>
              <a:buChar char="●"/>
              <a:defRPr/>
            </a:lvl4pPr>
            <a:lvl5pPr marL="3047924" lvl="4" indent="-507987" rtl="0">
              <a:spcBef>
                <a:spcPts val="800"/>
              </a:spcBef>
              <a:spcAft>
                <a:spcPts val="0"/>
              </a:spcAft>
              <a:buSzPts val="2400"/>
              <a:buChar char="○"/>
              <a:defRPr/>
            </a:lvl5pPr>
            <a:lvl6pPr marL="3657509" lvl="5" indent="-507987" rtl="0">
              <a:spcBef>
                <a:spcPts val="800"/>
              </a:spcBef>
              <a:spcAft>
                <a:spcPts val="0"/>
              </a:spcAft>
              <a:buSzPts val="2400"/>
              <a:buChar char="■"/>
              <a:defRPr/>
            </a:lvl6pPr>
            <a:lvl7pPr marL="4267093" lvl="6" indent="-507987" rtl="0">
              <a:spcBef>
                <a:spcPts val="800"/>
              </a:spcBef>
              <a:spcAft>
                <a:spcPts val="0"/>
              </a:spcAft>
              <a:buSzPts val="2400"/>
              <a:buChar char="●"/>
              <a:defRPr/>
            </a:lvl7pPr>
            <a:lvl8pPr marL="4876678" lvl="7" indent="-507987" rtl="0">
              <a:spcBef>
                <a:spcPts val="800"/>
              </a:spcBef>
              <a:spcAft>
                <a:spcPts val="0"/>
              </a:spcAft>
              <a:buSzPts val="2400"/>
              <a:buChar char="○"/>
              <a:defRPr/>
            </a:lvl8pPr>
            <a:lvl9pPr marL="5486263" lvl="8" indent="-507987" rtl="0">
              <a:spcBef>
                <a:spcPts val="800"/>
              </a:spcBef>
              <a:spcAft>
                <a:spcPts val="800"/>
              </a:spcAft>
              <a:buSzPts val="2400"/>
              <a:buChar char="■"/>
              <a:defRPr/>
            </a:lvl9pPr>
          </a:lstStyle>
          <a:p>
            <a:endParaRPr/>
          </a:p>
        </p:txBody>
      </p:sp>
      <p:sp>
        <p:nvSpPr>
          <p:cNvPr id="84" name="Google Shape;84;p5"/>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85" name="Google Shape;85;p5"/>
          <p:cNvGrpSpPr/>
          <p:nvPr/>
        </p:nvGrpSpPr>
        <p:grpSpPr>
          <a:xfrm>
            <a:off x="3" y="1160267"/>
            <a:ext cx="1407259" cy="408036"/>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577120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8"/>
        <p:cNvGrpSpPr/>
        <p:nvPr/>
      </p:nvGrpSpPr>
      <p:grpSpPr>
        <a:xfrm>
          <a:off x="0" y="0"/>
          <a:ext cx="0" cy="0"/>
          <a:chOff x="0" y="0"/>
          <a:chExt cx="0" cy="0"/>
        </a:xfrm>
      </p:grpSpPr>
      <p:grpSp>
        <p:nvGrpSpPr>
          <p:cNvPr id="89" name="Google Shape;89;p6"/>
          <p:cNvGrpSpPr/>
          <p:nvPr/>
        </p:nvGrpSpPr>
        <p:grpSpPr>
          <a:xfrm>
            <a:off x="0" y="1"/>
            <a:ext cx="12192048" cy="6857996"/>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1" name="Google Shape;101;p6"/>
          <p:cNvSpPr/>
          <p:nvPr/>
        </p:nvSpPr>
        <p:spPr>
          <a:xfrm rot="-5400000">
            <a:off x="11484400" y="6150400"/>
            <a:ext cx="540400" cy="4684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6"/>
          <p:cNvSpPr txBox="1">
            <a:spLocks noGrp="1"/>
          </p:cNvSpPr>
          <p:nvPr>
            <p:ph type="title"/>
          </p:nvPr>
        </p:nvSpPr>
        <p:spPr>
          <a:xfrm>
            <a:off x="1610467" y="1140675"/>
            <a:ext cx="8971200" cy="468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610365" y="1906867"/>
            <a:ext cx="4191600" cy="43544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800"/>
              </a:spcBef>
              <a:spcAft>
                <a:spcPts val="0"/>
              </a:spcAft>
              <a:buSzPts val="2000"/>
              <a:buChar char="⬦"/>
              <a:defRPr sz="2667"/>
            </a:lvl2pPr>
            <a:lvl3pPr marL="1828754" lvl="2" indent="-474121" rtl="0">
              <a:spcBef>
                <a:spcPts val="800"/>
              </a:spcBef>
              <a:spcAft>
                <a:spcPts val="0"/>
              </a:spcAft>
              <a:buSzPts val="2000"/>
              <a:buChar char="⬩"/>
              <a:defRPr sz="2667"/>
            </a:lvl3pPr>
            <a:lvl4pPr marL="2438339" lvl="3" indent="-474121" rtl="0">
              <a:spcBef>
                <a:spcPts val="800"/>
              </a:spcBef>
              <a:spcAft>
                <a:spcPts val="0"/>
              </a:spcAft>
              <a:buSzPts val="2000"/>
              <a:buChar char="●"/>
              <a:defRPr sz="2667"/>
            </a:lvl4pPr>
            <a:lvl5pPr marL="3047924" lvl="4" indent="-474121" rtl="0">
              <a:spcBef>
                <a:spcPts val="800"/>
              </a:spcBef>
              <a:spcAft>
                <a:spcPts val="0"/>
              </a:spcAft>
              <a:buSzPts val="2000"/>
              <a:buChar char="○"/>
              <a:defRPr sz="2667"/>
            </a:lvl5pPr>
            <a:lvl6pPr marL="3657509" lvl="5" indent="-474121" rtl="0">
              <a:spcBef>
                <a:spcPts val="800"/>
              </a:spcBef>
              <a:spcAft>
                <a:spcPts val="0"/>
              </a:spcAft>
              <a:buSzPts val="2000"/>
              <a:buChar char="■"/>
              <a:defRPr sz="2667"/>
            </a:lvl6pPr>
            <a:lvl7pPr marL="4267093" lvl="6" indent="-474121" rtl="0">
              <a:spcBef>
                <a:spcPts val="800"/>
              </a:spcBef>
              <a:spcAft>
                <a:spcPts val="0"/>
              </a:spcAft>
              <a:buSzPts val="2000"/>
              <a:buChar char="●"/>
              <a:defRPr sz="2667"/>
            </a:lvl7pPr>
            <a:lvl8pPr marL="4876678" lvl="7" indent="-474121" rtl="0">
              <a:spcBef>
                <a:spcPts val="800"/>
              </a:spcBef>
              <a:spcAft>
                <a:spcPts val="0"/>
              </a:spcAft>
              <a:buSzPts val="2000"/>
              <a:buChar char="○"/>
              <a:defRPr sz="2667"/>
            </a:lvl8pPr>
            <a:lvl9pPr marL="5486263" lvl="8" indent="-474121" rtl="0">
              <a:spcBef>
                <a:spcPts val="800"/>
              </a:spcBef>
              <a:spcAft>
                <a:spcPts val="800"/>
              </a:spcAft>
              <a:buSzPts val="2000"/>
              <a:buChar char="■"/>
              <a:defRPr sz="2667"/>
            </a:lvl9pPr>
          </a:lstStyle>
          <a:p>
            <a:endParaRPr/>
          </a:p>
        </p:txBody>
      </p:sp>
      <p:sp>
        <p:nvSpPr>
          <p:cNvPr id="104" name="Google Shape;104;p6"/>
          <p:cNvSpPr txBox="1">
            <a:spLocks noGrp="1"/>
          </p:cNvSpPr>
          <p:nvPr>
            <p:ph type="body" idx="2"/>
          </p:nvPr>
        </p:nvSpPr>
        <p:spPr>
          <a:xfrm>
            <a:off x="6389984" y="1906867"/>
            <a:ext cx="4191600" cy="43544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800"/>
              </a:spcBef>
              <a:spcAft>
                <a:spcPts val="0"/>
              </a:spcAft>
              <a:buSzPts val="2000"/>
              <a:buChar char="⬦"/>
              <a:defRPr sz="2667"/>
            </a:lvl2pPr>
            <a:lvl3pPr marL="1828754" lvl="2" indent="-474121" rtl="0">
              <a:spcBef>
                <a:spcPts val="800"/>
              </a:spcBef>
              <a:spcAft>
                <a:spcPts val="0"/>
              </a:spcAft>
              <a:buSzPts val="2000"/>
              <a:buChar char="⬩"/>
              <a:defRPr sz="2667"/>
            </a:lvl3pPr>
            <a:lvl4pPr marL="2438339" lvl="3" indent="-474121" rtl="0">
              <a:spcBef>
                <a:spcPts val="800"/>
              </a:spcBef>
              <a:spcAft>
                <a:spcPts val="0"/>
              </a:spcAft>
              <a:buSzPts val="2000"/>
              <a:buChar char="●"/>
              <a:defRPr sz="2667"/>
            </a:lvl4pPr>
            <a:lvl5pPr marL="3047924" lvl="4" indent="-474121" rtl="0">
              <a:spcBef>
                <a:spcPts val="800"/>
              </a:spcBef>
              <a:spcAft>
                <a:spcPts val="0"/>
              </a:spcAft>
              <a:buSzPts val="2000"/>
              <a:buChar char="○"/>
              <a:defRPr sz="2667"/>
            </a:lvl5pPr>
            <a:lvl6pPr marL="3657509" lvl="5" indent="-474121" rtl="0">
              <a:spcBef>
                <a:spcPts val="800"/>
              </a:spcBef>
              <a:spcAft>
                <a:spcPts val="0"/>
              </a:spcAft>
              <a:buSzPts val="2000"/>
              <a:buChar char="■"/>
              <a:defRPr sz="2667"/>
            </a:lvl6pPr>
            <a:lvl7pPr marL="4267093" lvl="6" indent="-474121" rtl="0">
              <a:spcBef>
                <a:spcPts val="800"/>
              </a:spcBef>
              <a:spcAft>
                <a:spcPts val="0"/>
              </a:spcAft>
              <a:buSzPts val="2000"/>
              <a:buChar char="●"/>
              <a:defRPr sz="2667"/>
            </a:lvl7pPr>
            <a:lvl8pPr marL="4876678" lvl="7" indent="-474121" rtl="0">
              <a:spcBef>
                <a:spcPts val="800"/>
              </a:spcBef>
              <a:spcAft>
                <a:spcPts val="0"/>
              </a:spcAft>
              <a:buSzPts val="2000"/>
              <a:buChar char="○"/>
              <a:defRPr sz="2667"/>
            </a:lvl8pPr>
            <a:lvl9pPr marL="5486263" lvl="8" indent="-474121" rtl="0">
              <a:spcBef>
                <a:spcPts val="800"/>
              </a:spcBef>
              <a:spcAft>
                <a:spcPts val="800"/>
              </a:spcAft>
              <a:buSzPts val="2000"/>
              <a:buChar char="■"/>
              <a:defRPr sz="2667"/>
            </a:lvl9pPr>
          </a:lstStyle>
          <a:p>
            <a:endParaRPr/>
          </a:p>
        </p:txBody>
      </p:sp>
      <p:sp>
        <p:nvSpPr>
          <p:cNvPr id="105" name="Google Shape;105;p6"/>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106" name="Google Shape;106;p6"/>
          <p:cNvGrpSpPr/>
          <p:nvPr/>
        </p:nvGrpSpPr>
        <p:grpSpPr>
          <a:xfrm>
            <a:off x="3" y="1160267"/>
            <a:ext cx="1407259" cy="408036"/>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310844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09"/>
        <p:cNvGrpSpPr/>
        <p:nvPr/>
      </p:nvGrpSpPr>
      <p:grpSpPr>
        <a:xfrm>
          <a:off x="0" y="0"/>
          <a:ext cx="0" cy="0"/>
          <a:chOff x="0" y="0"/>
          <a:chExt cx="0" cy="0"/>
        </a:xfrm>
      </p:grpSpPr>
      <p:grpSp>
        <p:nvGrpSpPr>
          <p:cNvPr id="110" name="Google Shape;110;p7"/>
          <p:cNvGrpSpPr/>
          <p:nvPr/>
        </p:nvGrpSpPr>
        <p:grpSpPr>
          <a:xfrm>
            <a:off x="0" y="1"/>
            <a:ext cx="12192048" cy="6857996"/>
            <a:chOff x="0" y="0"/>
            <a:chExt cx="9144036" cy="5143497"/>
          </a:xfrm>
        </p:grpSpPr>
        <p:sp>
          <p:nvSpPr>
            <p:cNvPr id="111" name="Google Shape;111;p7"/>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7"/>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7"/>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7"/>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7"/>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7"/>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7"/>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7"/>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7"/>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7"/>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7"/>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2" name="Google Shape;122;p7"/>
          <p:cNvSpPr/>
          <p:nvPr/>
        </p:nvSpPr>
        <p:spPr>
          <a:xfrm rot="-5400000">
            <a:off x="11484400" y="6150400"/>
            <a:ext cx="540400" cy="4684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7"/>
          <p:cNvSpPr txBox="1">
            <a:spLocks noGrp="1"/>
          </p:cNvSpPr>
          <p:nvPr>
            <p:ph type="title"/>
          </p:nvPr>
        </p:nvSpPr>
        <p:spPr>
          <a:xfrm>
            <a:off x="1610467" y="1140675"/>
            <a:ext cx="8971200" cy="468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4" name="Google Shape;124;p7"/>
          <p:cNvSpPr txBox="1">
            <a:spLocks noGrp="1"/>
          </p:cNvSpPr>
          <p:nvPr>
            <p:ph type="body" idx="1"/>
          </p:nvPr>
        </p:nvSpPr>
        <p:spPr>
          <a:xfrm>
            <a:off x="1610467" y="2110067"/>
            <a:ext cx="2781200" cy="4049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800"/>
              </a:spcBef>
              <a:spcAft>
                <a:spcPts val="0"/>
              </a:spcAft>
              <a:buSzPts val="1800"/>
              <a:buChar char="⬦"/>
              <a:defRPr sz="2400"/>
            </a:lvl2pPr>
            <a:lvl3pPr marL="1828754" lvl="2" indent="-457189" rtl="0">
              <a:spcBef>
                <a:spcPts val="800"/>
              </a:spcBef>
              <a:spcAft>
                <a:spcPts val="0"/>
              </a:spcAft>
              <a:buSzPts val="1800"/>
              <a:buChar char="⬩"/>
              <a:defRPr sz="2400"/>
            </a:lvl3pPr>
            <a:lvl4pPr marL="2438339" lvl="3" indent="-457189" rtl="0">
              <a:spcBef>
                <a:spcPts val="800"/>
              </a:spcBef>
              <a:spcAft>
                <a:spcPts val="0"/>
              </a:spcAft>
              <a:buSzPts val="1800"/>
              <a:buChar char="●"/>
              <a:defRPr sz="2400"/>
            </a:lvl4pPr>
            <a:lvl5pPr marL="3047924" lvl="4" indent="-457189" rtl="0">
              <a:spcBef>
                <a:spcPts val="800"/>
              </a:spcBef>
              <a:spcAft>
                <a:spcPts val="0"/>
              </a:spcAft>
              <a:buSzPts val="1800"/>
              <a:buChar char="○"/>
              <a:defRPr sz="2400"/>
            </a:lvl5pPr>
            <a:lvl6pPr marL="3657509" lvl="5" indent="-457189" rtl="0">
              <a:spcBef>
                <a:spcPts val="800"/>
              </a:spcBef>
              <a:spcAft>
                <a:spcPts val="0"/>
              </a:spcAft>
              <a:buSzPts val="1800"/>
              <a:buChar char="■"/>
              <a:defRPr sz="2400"/>
            </a:lvl6pPr>
            <a:lvl7pPr marL="4267093" lvl="6" indent="-457189" rtl="0">
              <a:spcBef>
                <a:spcPts val="800"/>
              </a:spcBef>
              <a:spcAft>
                <a:spcPts val="0"/>
              </a:spcAft>
              <a:buSzPts val="1800"/>
              <a:buChar char="●"/>
              <a:defRPr sz="2400"/>
            </a:lvl7pPr>
            <a:lvl8pPr marL="4876678" lvl="7" indent="-457189" rtl="0">
              <a:spcBef>
                <a:spcPts val="800"/>
              </a:spcBef>
              <a:spcAft>
                <a:spcPts val="0"/>
              </a:spcAft>
              <a:buSzPts val="1800"/>
              <a:buChar char="○"/>
              <a:defRPr sz="2400"/>
            </a:lvl8pPr>
            <a:lvl9pPr marL="5486263" lvl="8" indent="-457189" rtl="0">
              <a:spcBef>
                <a:spcPts val="800"/>
              </a:spcBef>
              <a:spcAft>
                <a:spcPts val="800"/>
              </a:spcAft>
              <a:buSzPts val="1800"/>
              <a:buChar char="■"/>
              <a:defRPr sz="2400"/>
            </a:lvl9pPr>
          </a:lstStyle>
          <a:p>
            <a:endParaRPr/>
          </a:p>
        </p:txBody>
      </p:sp>
      <p:sp>
        <p:nvSpPr>
          <p:cNvPr id="125" name="Google Shape;125;p7"/>
          <p:cNvSpPr txBox="1">
            <a:spLocks noGrp="1"/>
          </p:cNvSpPr>
          <p:nvPr>
            <p:ph type="body" idx="2"/>
          </p:nvPr>
        </p:nvSpPr>
        <p:spPr>
          <a:xfrm>
            <a:off x="4683968" y="2110067"/>
            <a:ext cx="2781200" cy="4049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800"/>
              </a:spcBef>
              <a:spcAft>
                <a:spcPts val="0"/>
              </a:spcAft>
              <a:buSzPts val="1800"/>
              <a:buChar char="⬦"/>
              <a:defRPr sz="2400"/>
            </a:lvl2pPr>
            <a:lvl3pPr marL="1828754" lvl="2" indent="-457189" rtl="0">
              <a:spcBef>
                <a:spcPts val="800"/>
              </a:spcBef>
              <a:spcAft>
                <a:spcPts val="0"/>
              </a:spcAft>
              <a:buSzPts val="1800"/>
              <a:buChar char="⬩"/>
              <a:defRPr sz="2400"/>
            </a:lvl3pPr>
            <a:lvl4pPr marL="2438339" lvl="3" indent="-457189" rtl="0">
              <a:spcBef>
                <a:spcPts val="800"/>
              </a:spcBef>
              <a:spcAft>
                <a:spcPts val="0"/>
              </a:spcAft>
              <a:buSzPts val="1800"/>
              <a:buChar char="●"/>
              <a:defRPr sz="2400"/>
            </a:lvl4pPr>
            <a:lvl5pPr marL="3047924" lvl="4" indent="-457189" rtl="0">
              <a:spcBef>
                <a:spcPts val="800"/>
              </a:spcBef>
              <a:spcAft>
                <a:spcPts val="0"/>
              </a:spcAft>
              <a:buSzPts val="1800"/>
              <a:buChar char="○"/>
              <a:defRPr sz="2400"/>
            </a:lvl5pPr>
            <a:lvl6pPr marL="3657509" lvl="5" indent="-457189" rtl="0">
              <a:spcBef>
                <a:spcPts val="800"/>
              </a:spcBef>
              <a:spcAft>
                <a:spcPts val="0"/>
              </a:spcAft>
              <a:buSzPts val="1800"/>
              <a:buChar char="■"/>
              <a:defRPr sz="2400"/>
            </a:lvl6pPr>
            <a:lvl7pPr marL="4267093" lvl="6" indent="-457189" rtl="0">
              <a:spcBef>
                <a:spcPts val="800"/>
              </a:spcBef>
              <a:spcAft>
                <a:spcPts val="0"/>
              </a:spcAft>
              <a:buSzPts val="1800"/>
              <a:buChar char="●"/>
              <a:defRPr sz="2400"/>
            </a:lvl7pPr>
            <a:lvl8pPr marL="4876678" lvl="7" indent="-457189" rtl="0">
              <a:spcBef>
                <a:spcPts val="800"/>
              </a:spcBef>
              <a:spcAft>
                <a:spcPts val="0"/>
              </a:spcAft>
              <a:buSzPts val="1800"/>
              <a:buChar char="○"/>
              <a:defRPr sz="2400"/>
            </a:lvl8pPr>
            <a:lvl9pPr marL="5486263" lvl="8" indent="-457189" rtl="0">
              <a:spcBef>
                <a:spcPts val="800"/>
              </a:spcBef>
              <a:spcAft>
                <a:spcPts val="800"/>
              </a:spcAft>
              <a:buSzPts val="1800"/>
              <a:buChar char="■"/>
              <a:defRPr sz="2400"/>
            </a:lvl9pPr>
          </a:lstStyle>
          <a:p>
            <a:endParaRPr/>
          </a:p>
        </p:txBody>
      </p:sp>
      <p:sp>
        <p:nvSpPr>
          <p:cNvPr id="126" name="Google Shape;126;p7"/>
          <p:cNvSpPr txBox="1">
            <a:spLocks noGrp="1"/>
          </p:cNvSpPr>
          <p:nvPr>
            <p:ph type="body" idx="3"/>
          </p:nvPr>
        </p:nvSpPr>
        <p:spPr>
          <a:xfrm>
            <a:off x="7757469" y="2110067"/>
            <a:ext cx="2781200" cy="4049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800"/>
              </a:spcBef>
              <a:spcAft>
                <a:spcPts val="0"/>
              </a:spcAft>
              <a:buSzPts val="1800"/>
              <a:buChar char="⬦"/>
              <a:defRPr sz="2400"/>
            </a:lvl2pPr>
            <a:lvl3pPr marL="1828754" lvl="2" indent="-457189" rtl="0">
              <a:spcBef>
                <a:spcPts val="800"/>
              </a:spcBef>
              <a:spcAft>
                <a:spcPts val="0"/>
              </a:spcAft>
              <a:buSzPts val="1800"/>
              <a:buChar char="⬩"/>
              <a:defRPr sz="2400"/>
            </a:lvl3pPr>
            <a:lvl4pPr marL="2438339" lvl="3" indent="-457189" rtl="0">
              <a:spcBef>
                <a:spcPts val="800"/>
              </a:spcBef>
              <a:spcAft>
                <a:spcPts val="0"/>
              </a:spcAft>
              <a:buSzPts val="1800"/>
              <a:buChar char="●"/>
              <a:defRPr sz="2400"/>
            </a:lvl4pPr>
            <a:lvl5pPr marL="3047924" lvl="4" indent="-457189" rtl="0">
              <a:spcBef>
                <a:spcPts val="800"/>
              </a:spcBef>
              <a:spcAft>
                <a:spcPts val="0"/>
              </a:spcAft>
              <a:buSzPts val="1800"/>
              <a:buChar char="○"/>
              <a:defRPr sz="2400"/>
            </a:lvl5pPr>
            <a:lvl6pPr marL="3657509" lvl="5" indent="-457189" rtl="0">
              <a:spcBef>
                <a:spcPts val="800"/>
              </a:spcBef>
              <a:spcAft>
                <a:spcPts val="0"/>
              </a:spcAft>
              <a:buSzPts val="1800"/>
              <a:buChar char="■"/>
              <a:defRPr sz="2400"/>
            </a:lvl6pPr>
            <a:lvl7pPr marL="4267093" lvl="6" indent="-457189" rtl="0">
              <a:spcBef>
                <a:spcPts val="800"/>
              </a:spcBef>
              <a:spcAft>
                <a:spcPts val="0"/>
              </a:spcAft>
              <a:buSzPts val="1800"/>
              <a:buChar char="●"/>
              <a:defRPr sz="2400"/>
            </a:lvl7pPr>
            <a:lvl8pPr marL="4876678" lvl="7" indent="-457189" rtl="0">
              <a:spcBef>
                <a:spcPts val="800"/>
              </a:spcBef>
              <a:spcAft>
                <a:spcPts val="0"/>
              </a:spcAft>
              <a:buSzPts val="1800"/>
              <a:buChar char="○"/>
              <a:defRPr sz="2400"/>
            </a:lvl8pPr>
            <a:lvl9pPr marL="5486263" lvl="8" indent="-457189" rtl="0">
              <a:spcBef>
                <a:spcPts val="800"/>
              </a:spcBef>
              <a:spcAft>
                <a:spcPts val="800"/>
              </a:spcAft>
              <a:buSzPts val="1800"/>
              <a:buChar char="■"/>
              <a:defRPr sz="2400"/>
            </a:lvl9pPr>
          </a:lstStyle>
          <a:p>
            <a:endParaRPr/>
          </a:p>
        </p:txBody>
      </p:sp>
      <p:sp>
        <p:nvSpPr>
          <p:cNvPr id="127" name="Google Shape;127;p7"/>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128" name="Google Shape;128;p7"/>
          <p:cNvGrpSpPr/>
          <p:nvPr/>
        </p:nvGrpSpPr>
        <p:grpSpPr>
          <a:xfrm>
            <a:off x="3" y="1160267"/>
            <a:ext cx="1407259" cy="408036"/>
            <a:chOff x="-429922" y="847489"/>
            <a:chExt cx="1211622" cy="351311"/>
          </a:xfrm>
        </p:grpSpPr>
        <p:sp>
          <p:nvSpPr>
            <p:cNvPr id="129" name="Google Shape;129;p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7"/>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617557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31"/>
        <p:cNvGrpSpPr/>
        <p:nvPr/>
      </p:nvGrpSpPr>
      <p:grpSpPr>
        <a:xfrm>
          <a:off x="0" y="0"/>
          <a:ext cx="0" cy="0"/>
          <a:chOff x="0" y="0"/>
          <a:chExt cx="0" cy="0"/>
        </a:xfrm>
      </p:grpSpPr>
      <p:grpSp>
        <p:nvGrpSpPr>
          <p:cNvPr id="132" name="Google Shape;132;p8"/>
          <p:cNvGrpSpPr/>
          <p:nvPr/>
        </p:nvGrpSpPr>
        <p:grpSpPr>
          <a:xfrm>
            <a:off x="0" y="1"/>
            <a:ext cx="12192048" cy="6857996"/>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4" name="Google Shape;144;p8"/>
          <p:cNvSpPr/>
          <p:nvPr/>
        </p:nvSpPr>
        <p:spPr>
          <a:xfrm rot="-5400000">
            <a:off x="11484400" y="6150400"/>
            <a:ext cx="540400" cy="4684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8"/>
          <p:cNvSpPr txBox="1">
            <a:spLocks noGrp="1"/>
          </p:cNvSpPr>
          <p:nvPr>
            <p:ph type="title"/>
          </p:nvPr>
        </p:nvSpPr>
        <p:spPr>
          <a:xfrm>
            <a:off x="1610467" y="1140675"/>
            <a:ext cx="8971200" cy="468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147" name="Google Shape;147;p8"/>
          <p:cNvGrpSpPr/>
          <p:nvPr/>
        </p:nvGrpSpPr>
        <p:grpSpPr>
          <a:xfrm>
            <a:off x="3" y="1160267"/>
            <a:ext cx="1407259" cy="408036"/>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1432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50"/>
        <p:cNvGrpSpPr/>
        <p:nvPr/>
      </p:nvGrpSpPr>
      <p:grpSpPr>
        <a:xfrm>
          <a:off x="0" y="0"/>
          <a:ext cx="0" cy="0"/>
          <a:chOff x="0" y="0"/>
          <a:chExt cx="0" cy="0"/>
        </a:xfrm>
      </p:grpSpPr>
      <p:grpSp>
        <p:nvGrpSpPr>
          <p:cNvPr id="151" name="Google Shape;151;p9"/>
          <p:cNvGrpSpPr/>
          <p:nvPr/>
        </p:nvGrpSpPr>
        <p:grpSpPr>
          <a:xfrm>
            <a:off x="0" y="1"/>
            <a:ext cx="12192048" cy="6857996"/>
            <a:chOff x="0" y="0"/>
            <a:chExt cx="9144036" cy="5143497"/>
          </a:xfrm>
        </p:grpSpPr>
        <p:sp>
          <p:nvSpPr>
            <p:cNvPr id="152" name="Google Shape;152;p9"/>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9"/>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9"/>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9"/>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9"/>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9"/>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9"/>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9"/>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9"/>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9"/>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9"/>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9"/>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9"/>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9"/>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6" name="Google Shape;166;p9"/>
          <p:cNvSpPr/>
          <p:nvPr/>
        </p:nvSpPr>
        <p:spPr>
          <a:xfrm rot="-5400000">
            <a:off x="11484400" y="6150400"/>
            <a:ext cx="540400" cy="4684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9"/>
          <p:cNvSpPr txBox="1">
            <a:spLocks noGrp="1"/>
          </p:cNvSpPr>
          <p:nvPr>
            <p:ph type="body" idx="1"/>
          </p:nvPr>
        </p:nvSpPr>
        <p:spPr>
          <a:xfrm>
            <a:off x="1134900" y="6180567"/>
            <a:ext cx="9922400" cy="408000"/>
          </a:xfrm>
          <a:prstGeom prst="rect">
            <a:avLst/>
          </a:prstGeom>
        </p:spPr>
        <p:txBody>
          <a:bodyPr spcFirstLastPara="1" wrap="square" lIns="0" tIns="0" rIns="0" bIns="0" anchor="ctr" anchorCtr="0">
            <a:noAutofit/>
          </a:bodyPr>
          <a:lstStyle>
            <a:lvl1pPr marL="609585" lvl="0" indent="-304792" rtl="0">
              <a:spcBef>
                <a:spcPts val="0"/>
              </a:spcBef>
              <a:spcAft>
                <a:spcPts val="800"/>
              </a:spcAft>
              <a:buSzPts val="1800"/>
              <a:buNone/>
              <a:defRPr sz="2400"/>
            </a:lvl1pPr>
          </a:lstStyle>
          <a:p>
            <a:endParaRPr/>
          </a:p>
        </p:txBody>
      </p:sp>
      <p:sp>
        <p:nvSpPr>
          <p:cNvPr id="168" name="Google Shape;168;p9"/>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169" name="Google Shape;169;p9"/>
          <p:cNvGrpSpPr/>
          <p:nvPr/>
        </p:nvGrpSpPr>
        <p:grpSpPr>
          <a:xfrm>
            <a:off x="2" y="6180583"/>
            <a:ext cx="975127" cy="408036"/>
            <a:chOff x="-57865" y="847489"/>
            <a:chExt cx="839565" cy="351311"/>
          </a:xfrm>
        </p:grpSpPr>
        <p:sp>
          <p:nvSpPr>
            <p:cNvPr id="170" name="Google Shape;170;p9"/>
            <p:cNvSpPr/>
            <p:nvPr/>
          </p:nvSpPr>
          <p:spPr>
            <a:xfrm>
              <a:off x="-57865" y="847489"/>
              <a:ext cx="690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9"/>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723548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1"/>
            <a:ext cx="12192048" cy="6857996"/>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 name="Google Shape;188;p10"/>
          <p:cNvSpPr/>
          <p:nvPr/>
        </p:nvSpPr>
        <p:spPr>
          <a:xfrm rot="-5400000">
            <a:off x="11484400" y="6150400"/>
            <a:ext cx="540400" cy="4684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9" name="Google Shape;189;p10"/>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6879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10467" y="1140675"/>
            <a:ext cx="8971200" cy="4684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610467" y="1906864"/>
            <a:ext cx="8971200" cy="40452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11520233" y="6114400"/>
            <a:ext cx="468400" cy="540400"/>
          </a:xfrm>
          <a:prstGeom prst="rect">
            <a:avLst/>
          </a:prstGeom>
          <a:noFill/>
          <a:ln>
            <a:noFill/>
          </a:ln>
        </p:spPr>
        <p:txBody>
          <a:bodyPr spcFirstLastPara="1" wrap="square" lIns="0" tIns="0" rIns="0" bIns="0" anchor="ctr" anchorCtr="0">
            <a:noAutofit/>
          </a:bodyPr>
          <a:lstStyle>
            <a:lvl1pPr lvl="0" algn="ctr" rtl="0">
              <a:buNone/>
              <a:defRPr sz="1600">
                <a:solidFill>
                  <a:schemeClr val="accent2"/>
                </a:solidFill>
                <a:latin typeface="Titillium Web"/>
                <a:ea typeface="Titillium Web"/>
                <a:cs typeface="Titillium Web"/>
                <a:sym typeface="Titillium Web"/>
              </a:defRPr>
            </a:lvl1pPr>
            <a:lvl2pPr lvl="1" algn="ctr" rtl="0">
              <a:buNone/>
              <a:defRPr sz="1600">
                <a:solidFill>
                  <a:schemeClr val="accent2"/>
                </a:solidFill>
                <a:latin typeface="Titillium Web"/>
                <a:ea typeface="Titillium Web"/>
                <a:cs typeface="Titillium Web"/>
                <a:sym typeface="Titillium Web"/>
              </a:defRPr>
            </a:lvl2pPr>
            <a:lvl3pPr lvl="2" algn="ctr" rtl="0">
              <a:buNone/>
              <a:defRPr sz="1600">
                <a:solidFill>
                  <a:schemeClr val="accent2"/>
                </a:solidFill>
                <a:latin typeface="Titillium Web"/>
                <a:ea typeface="Titillium Web"/>
                <a:cs typeface="Titillium Web"/>
                <a:sym typeface="Titillium Web"/>
              </a:defRPr>
            </a:lvl3pPr>
            <a:lvl4pPr lvl="3" algn="ctr" rtl="0">
              <a:buNone/>
              <a:defRPr sz="1600">
                <a:solidFill>
                  <a:schemeClr val="accent2"/>
                </a:solidFill>
                <a:latin typeface="Titillium Web"/>
                <a:ea typeface="Titillium Web"/>
                <a:cs typeface="Titillium Web"/>
                <a:sym typeface="Titillium Web"/>
              </a:defRPr>
            </a:lvl4pPr>
            <a:lvl5pPr lvl="4" algn="ctr" rtl="0">
              <a:buNone/>
              <a:defRPr sz="1600">
                <a:solidFill>
                  <a:schemeClr val="accent2"/>
                </a:solidFill>
                <a:latin typeface="Titillium Web"/>
                <a:ea typeface="Titillium Web"/>
                <a:cs typeface="Titillium Web"/>
                <a:sym typeface="Titillium Web"/>
              </a:defRPr>
            </a:lvl5pPr>
            <a:lvl6pPr lvl="5" algn="ctr" rtl="0">
              <a:buNone/>
              <a:defRPr sz="1600">
                <a:solidFill>
                  <a:schemeClr val="accent2"/>
                </a:solidFill>
                <a:latin typeface="Titillium Web"/>
                <a:ea typeface="Titillium Web"/>
                <a:cs typeface="Titillium Web"/>
                <a:sym typeface="Titillium Web"/>
              </a:defRPr>
            </a:lvl6pPr>
            <a:lvl7pPr lvl="6" algn="ctr" rtl="0">
              <a:buNone/>
              <a:defRPr sz="1600">
                <a:solidFill>
                  <a:schemeClr val="accent2"/>
                </a:solidFill>
                <a:latin typeface="Titillium Web"/>
                <a:ea typeface="Titillium Web"/>
                <a:cs typeface="Titillium Web"/>
                <a:sym typeface="Titillium Web"/>
              </a:defRPr>
            </a:lvl7pPr>
            <a:lvl8pPr lvl="7" algn="ctr" rtl="0">
              <a:buNone/>
              <a:defRPr sz="1600">
                <a:solidFill>
                  <a:schemeClr val="accent2"/>
                </a:solidFill>
                <a:latin typeface="Titillium Web"/>
                <a:ea typeface="Titillium Web"/>
                <a:cs typeface="Titillium Web"/>
                <a:sym typeface="Titillium Web"/>
              </a:defRPr>
            </a:lvl8pPr>
            <a:lvl9pPr lvl="8" algn="ctr" rtl="0">
              <a:buNone/>
              <a:defRPr sz="1600">
                <a:solidFill>
                  <a:schemeClr val="accent2"/>
                </a:solidFill>
                <a:latin typeface="Titillium Web"/>
                <a:ea typeface="Titillium Web"/>
                <a:cs typeface="Titillium Web"/>
                <a:sym typeface="Titillium Web"/>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2592502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2431900" y="2655767"/>
            <a:ext cx="8845600" cy="1546400"/>
          </a:xfrm>
          <a:prstGeom prst="rect">
            <a:avLst/>
          </a:prstGeom>
        </p:spPr>
        <p:txBody>
          <a:bodyPr spcFirstLastPara="1" wrap="square" lIns="0" tIns="0" rIns="0" bIns="0" anchor="ctr" anchorCtr="0">
            <a:noAutofit/>
          </a:bodyPr>
          <a:lstStyle/>
          <a:p>
            <a:r>
              <a:rPr lang="en" dirty="0">
                <a:latin typeface="Saira Semi Condensed" panose="020B0604020202020204"/>
              </a:rPr>
              <a:t>LAB – 3</a:t>
            </a:r>
            <a:br>
              <a:rPr lang="en" dirty="0">
                <a:latin typeface="Saira Semi Condensed" panose="020B0604020202020204"/>
              </a:rPr>
            </a:br>
            <a:r>
              <a:rPr lang="en" dirty="0">
                <a:latin typeface="Saira Semi Condensed" panose="020B0604020202020204"/>
              </a:rPr>
              <a:t>Operating Systems</a:t>
            </a:r>
            <a:endParaRPr dirty="0">
              <a:latin typeface="Saira Semi Condensed" panose="020B0604020202020204"/>
            </a:endParaRPr>
          </a:p>
        </p:txBody>
      </p:sp>
      <p:grpSp>
        <p:nvGrpSpPr>
          <p:cNvPr id="199" name="Google Shape;199;p12"/>
          <p:cNvGrpSpPr/>
          <p:nvPr/>
        </p:nvGrpSpPr>
        <p:grpSpPr>
          <a:xfrm>
            <a:off x="920095" y="3052682"/>
            <a:ext cx="846911" cy="752373"/>
            <a:chOff x="5292575" y="3681900"/>
            <a:chExt cx="420150" cy="373275"/>
          </a:xfrm>
        </p:grpSpPr>
        <p:sp>
          <p:nvSpPr>
            <p:cNvPr id="200" name="Google Shape;200;p1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flat" cmpd="sng">
              <a:solidFill>
                <a:schemeClr val="accent1"/>
              </a:solidFill>
              <a:prstDash val="solid"/>
              <a:miter lim="243549"/>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 name="Google Shape;201;p1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flat" cmpd="sng">
              <a:solidFill>
                <a:schemeClr val="accent1"/>
              </a:solidFill>
              <a:prstDash val="solid"/>
              <a:miter lim="243549"/>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 name="Google Shape;202;p1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flat" cmpd="sng">
              <a:solidFill>
                <a:schemeClr val="accent1"/>
              </a:solidFill>
              <a:prstDash val="solid"/>
              <a:miter lim="243549"/>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 name="Google Shape;203;p1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flat" cmpd="sng">
              <a:solidFill>
                <a:schemeClr val="accent1"/>
              </a:solidFill>
              <a:prstDash val="solid"/>
              <a:miter lim="243549"/>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 name="Google Shape;204;p1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flat" cmpd="sng">
              <a:solidFill>
                <a:schemeClr val="accent1"/>
              </a:solidFill>
              <a:prstDash val="solid"/>
              <a:miter lim="243549"/>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 name="Google Shape;205;p1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flat" cmpd="sng">
              <a:solidFill>
                <a:schemeClr val="accent1"/>
              </a:solidFill>
              <a:prstDash val="solid"/>
              <a:miter lim="243549"/>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 name="Google Shape;206;p1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flat" cmpd="sng">
              <a:solidFill>
                <a:schemeClr val="accent1"/>
              </a:solidFill>
              <a:prstDash val="solid"/>
              <a:miter lim="243549"/>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2431900" y="2755159"/>
            <a:ext cx="8845600" cy="811200"/>
          </a:xfrm>
          <a:prstGeom prst="rect">
            <a:avLst/>
          </a:prstGeom>
        </p:spPr>
        <p:txBody>
          <a:bodyPr spcFirstLastPara="1" wrap="square" lIns="0" tIns="0" rIns="0" bIns="0" anchor="b" anchorCtr="0">
            <a:noAutofit/>
          </a:bodyPr>
          <a:lstStyle/>
          <a:p>
            <a:r>
              <a:rPr lang="en" dirty="0"/>
              <a:t>Code Explanation</a:t>
            </a:r>
            <a:endParaRPr dirty="0"/>
          </a:p>
        </p:txBody>
      </p:sp>
      <p:sp>
        <p:nvSpPr>
          <p:cNvPr id="229" name="Google Shape;229;p15"/>
          <p:cNvSpPr txBox="1">
            <a:spLocks noGrp="1"/>
          </p:cNvSpPr>
          <p:nvPr>
            <p:ph type="subTitle" idx="1"/>
          </p:nvPr>
        </p:nvSpPr>
        <p:spPr>
          <a:xfrm>
            <a:off x="2431900" y="3540087"/>
            <a:ext cx="8845600" cy="515200"/>
          </a:xfrm>
          <a:prstGeom prst="rect">
            <a:avLst/>
          </a:prstGeom>
        </p:spPr>
        <p:txBody>
          <a:bodyPr spcFirstLastPara="1" wrap="square" lIns="0" tIns="0" rIns="0" bIns="0" anchor="t" anchorCtr="0">
            <a:noAutofit/>
          </a:bodyPr>
          <a:lstStyle/>
          <a:p>
            <a:pPr marL="0" indent="0">
              <a:spcAft>
                <a:spcPts val="800"/>
              </a:spcAft>
            </a:pPr>
            <a:r>
              <a:rPr lang="en" dirty="0"/>
              <a:t>Lets brielfy discuss the code</a:t>
            </a:r>
            <a:endParaRPr dirty="0"/>
          </a:p>
        </p:txBody>
      </p:sp>
      <p:sp>
        <p:nvSpPr>
          <p:cNvPr id="230" name="Google Shape;230;p15"/>
          <p:cNvSpPr txBox="1"/>
          <p:nvPr/>
        </p:nvSpPr>
        <p:spPr>
          <a:xfrm>
            <a:off x="944467" y="2728400"/>
            <a:ext cx="1211600" cy="1402400"/>
          </a:xfrm>
          <a:prstGeom prst="rect">
            <a:avLst/>
          </a:prstGeom>
          <a:noFill/>
          <a:ln>
            <a:noFill/>
          </a:ln>
        </p:spPr>
        <p:txBody>
          <a:bodyPr spcFirstLastPara="1" wrap="square" lIns="121900" tIns="121900" rIns="121900" bIns="121900" anchor="ctr" anchorCtr="0">
            <a:noAutofit/>
          </a:bodyPr>
          <a:lstStyle/>
          <a:p>
            <a:pPr algn="ctr" defTabSz="1219170">
              <a:lnSpc>
                <a:spcPct val="90000"/>
              </a:lnSpc>
              <a:buClr>
                <a:srgbClr val="000000"/>
              </a:buClr>
            </a:pPr>
            <a:r>
              <a:rPr lang="en" sz="6400" b="1" kern="0" dirty="0">
                <a:solidFill>
                  <a:srgbClr val="FFFFFF"/>
                </a:solidFill>
                <a:latin typeface="Saira Semi Condensed"/>
                <a:ea typeface="Saira Semi Condensed"/>
                <a:cs typeface="Saira Semi Condensed"/>
                <a:sym typeface="Saira Semi Condensed"/>
              </a:rPr>
              <a:t>2</a:t>
            </a:r>
            <a:endParaRPr sz="1867" b="1" kern="0" dirty="0">
              <a:solidFill>
                <a:srgbClr val="FFFFFF"/>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1313753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1E27B5-0496-4E0C-BB66-5C43FF768B6E}"/>
              </a:ext>
            </a:extLst>
          </p:cNvPr>
          <p:cNvSpPr txBox="1"/>
          <p:nvPr/>
        </p:nvSpPr>
        <p:spPr>
          <a:xfrm>
            <a:off x="3046927" y="249531"/>
            <a:ext cx="6098146" cy="2862322"/>
          </a:xfrm>
          <a:prstGeom prst="rect">
            <a:avLst/>
          </a:prstGeom>
          <a:solidFill>
            <a:schemeClr val="bg1">
              <a:lumMod val="90000"/>
              <a:lumOff val="10000"/>
            </a:schemeClr>
          </a:solidFill>
        </p:spPr>
        <p:txBody>
          <a:bodyPr wrap="square">
            <a:spAutoFit/>
          </a:bodyPr>
          <a:lstStyle/>
          <a:p>
            <a:r>
              <a:rPr lang="en-IN" b="0" dirty="0">
                <a:solidFill>
                  <a:srgbClr val="79B8FF"/>
                </a:solidFill>
                <a:effectLst/>
                <a:latin typeface="Consolas" panose="020B0609020204030204" pitchFamily="49" charset="0"/>
              </a:rPr>
              <a:t>typedef</a:t>
            </a:r>
            <a:r>
              <a:rPr lang="en-IN" b="0" dirty="0">
                <a:solidFill>
                  <a:srgbClr val="FFFFFF"/>
                </a:solidFill>
                <a:effectLst/>
                <a:latin typeface="Consolas" panose="020B0609020204030204" pitchFamily="49" charset="0"/>
              </a:rPr>
              <a:t> </a:t>
            </a:r>
            <a:r>
              <a:rPr lang="en-IN" b="0" dirty="0">
                <a:solidFill>
                  <a:srgbClr val="79B8FF"/>
                </a:solidFill>
                <a:effectLst/>
                <a:latin typeface="Consolas" panose="020B0609020204030204" pitchFamily="49" charset="0"/>
              </a:rPr>
              <a:t>struct</a:t>
            </a:r>
            <a:endParaRPr lang="en-IN" b="0" dirty="0">
              <a:solidFill>
                <a:srgbClr val="FFFFFF"/>
              </a:solidFill>
              <a:effectLst/>
              <a:latin typeface="Consolas" panose="020B0609020204030204" pitchFamily="49" charset="0"/>
            </a:endParaRPr>
          </a:p>
          <a:p>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79B8FF"/>
                </a:solidFill>
                <a:effectLst/>
                <a:latin typeface="Consolas" panose="020B0609020204030204" pitchFamily="49" charset="0"/>
              </a:rPr>
              <a:t>int</a:t>
            </a:r>
            <a:r>
              <a:rPr lang="en-IN" b="0" dirty="0">
                <a:solidFill>
                  <a:srgbClr val="FFFFFF"/>
                </a:solidFill>
                <a:effectLst/>
                <a:latin typeface="Consolas" panose="020B0609020204030204" pitchFamily="49" charset="0"/>
              </a:rPr>
              <a:t> </a:t>
            </a:r>
            <a:r>
              <a:rPr lang="en-IN" b="0" dirty="0">
                <a:solidFill>
                  <a:srgbClr val="00FFFF"/>
                </a:solidFill>
                <a:effectLst/>
                <a:latin typeface="Consolas" panose="020B0609020204030204" pitchFamily="49" charset="0"/>
              </a:rPr>
              <a:t>x</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79B8FF"/>
                </a:solidFill>
                <a:effectLst/>
                <a:latin typeface="Consolas" panose="020B0609020204030204" pitchFamily="49" charset="0"/>
              </a:rPr>
              <a:t>int</a:t>
            </a:r>
            <a:r>
              <a:rPr lang="en-IN" b="0" dirty="0">
                <a:solidFill>
                  <a:srgbClr val="FFFFFF"/>
                </a:solidFill>
                <a:effectLst/>
                <a:latin typeface="Consolas" panose="020B0609020204030204" pitchFamily="49" charset="0"/>
              </a:rPr>
              <a:t> </a:t>
            </a:r>
            <a:r>
              <a:rPr lang="en-IN" b="0" dirty="0">
                <a:solidFill>
                  <a:srgbClr val="00FFFF"/>
                </a:solidFill>
                <a:effectLst/>
                <a:latin typeface="Consolas" panose="020B0609020204030204" pitchFamily="49" charset="0"/>
              </a:rPr>
              <a:t>f</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79B8FF"/>
                </a:solidFill>
                <a:effectLst/>
                <a:latin typeface="Consolas" panose="020B0609020204030204" pitchFamily="49" charset="0"/>
              </a:rPr>
              <a:t>int</a:t>
            </a:r>
            <a:r>
              <a:rPr lang="en-IN" b="0" dirty="0">
                <a:solidFill>
                  <a:srgbClr val="FFFFFF"/>
                </a:solidFill>
                <a:effectLst/>
                <a:latin typeface="Consolas" panose="020B0609020204030204" pitchFamily="49" charset="0"/>
              </a:rPr>
              <a:t> </a:t>
            </a:r>
            <a:r>
              <a:rPr lang="en-IN" b="0" dirty="0" err="1">
                <a:solidFill>
                  <a:srgbClr val="00FFFF"/>
                </a:solidFill>
                <a:effectLst/>
                <a:latin typeface="Consolas" panose="020B0609020204030204" pitchFamily="49" charset="0"/>
              </a:rPr>
              <a:t>prid</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79B8FF"/>
                </a:solidFill>
                <a:effectLst/>
                <a:latin typeface="Consolas" panose="020B0609020204030204" pitchFamily="49" charset="0"/>
              </a:rPr>
              <a:t>int</a:t>
            </a:r>
            <a:r>
              <a:rPr lang="en-IN" b="0" dirty="0">
                <a:solidFill>
                  <a:srgbClr val="FFFFFF"/>
                </a:solidFill>
                <a:effectLst/>
                <a:latin typeface="Consolas" panose="020B0609020204030204" pitchFamily="49" charset="0"/>
              </a:rPr>
              <a:t> </a:t>
            </a:r>
            <a:r>
              <a:rPr lang="en-IN" b="0" dirty="0" err="1">
                <a:solidFill>
                  <a:srgbClr val="00FFFF"/>
                </a:solidFill>
                <a:effectLst/>
                <a:latin typeface="Consolas" panose="020B0609020204030204" pitchFamily="49" charset="0"/>
              </a:rPr>
              <a:t>cnid</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err="1">
                <a:solidFill>
                  <a:srgbClr val="F5C876"/>
                </a:solidFill>
                <a:effectLst/>
                <a:latin typeface="Consolas" panose="020B0609020204030204" pitchFamily="49" charset="0"/>
              </a:rPr>
              <a:t>mydata</a:t>
            </a:r>
            <a:r>
              <a:rPr lang="en-IN" b="0" dirty="0">
                <a:solidFill>
                  <a:srgbClr val="FFFFFF"/>
                </a:solidFill>
                <a:effectLst/>
                <a:latin typeface="Consolas" panose="020B0609020204030204" pitchFamily="49" charset="0"/>
              </a:rPr>
              <a:t>;</a:t>
            </a:r>
          </a:p>
          <a:p>
            <a:r>
              <a:rPr lang="en-IN" b="0" dirty="0">
                <a:solidFill>
                  <a:srgbClr val="79B8FF"/>
                </a:solidFill>
                <a:effectLst/>
                <a:latin typeface="Consolas" panose="020B0609020204030204" pitchFamily="49" charset="0"/>
              </a:rPr>
              <a:t>int</a:t>
            </a:r>
            <a:r>
              <a:rPr lang="en-IN" b="0" dirty="0">
                <a:solidFill>
                  <a:srgbClr val="FFFFFF"/>
                </a:solidFill>
                <a:effectLst/>
                <a:latin typeface="Consolas" panose="020B0609020204030204" pitchFamily="49" charset="0"/>
              </a:rPr>
              <a:t> </a:t>
            </a:r>
            <a:r>
              <a:rPr lang="en-IN" b="0" dirty="0">
                <a:solidFill>
                  <a:srgbClr val="79B8FF"/>
                </a:solidFill>
                <a:effectLst/>
                <a:latin typeface="Consolas" panose="020B0609020204030204" pitchFamily="49" charset="0"/>
              </a:rPr>
              <a:t>*</a:t>
            </a:r>
            <a:r>
              <a:rPr lang="en-IN" b="0" dirty="0">
                <a:solidFill>
                  <a:srgbClr val="00FFFF"/>
                </a:solidFill>
                <a:effectLst/>
                <a:latin typeface="Consolas" panose="020B0609020204030204" pitchFamily="49" charset="0"/>
              </a:rPr>
              <a:t>s</a:t>
            </a:r>
            <a:r>
              <a:rPr lang="en-IN" b="0" dirty="0">
                <a:solidFill>
                  <a:srgbClr val="FFFFFF"/>
                </a:solidFill>
                <a:effectLst/>
                <a:latin typeface="Consolas" panose="020B0609020204030204" pitchFamily="49" charset="0"/>
              </a:rPr>
              <a:t>;</a:t>
            </a:r>
          </a:p>
          <a:p>
            <a:r>
              <a:rPr lang="en-IN" b="0" dirty="0">
                <a:solidFill>
                  <a:srgbClr val="79B8FF"/>
                </a:solidFill>
                <a:effectLst/>
                <a:latin typeface="Consolas" panose="020B0609020204030204" pitchFamily="49" charset="0"/>
              </a:rPr>
              <a:t>int</a:t>
            </a:r>
            <a:r>
              <a:rPr lang="en-IN" b="0" dirty="0">
                <a:solidFill>
                  <a:srgbClr val="FFFFFF"/>
                </a:solidFill>
                <a:effectLst/>
                <a:latin typeface="Consolas" panose="020B0609020204030204" pitchFamily="49" charset="0"/>
              </a:rPr>
              <a:t> </a:t>
            </a:r>
            <a:r>
              <a:rPr lang="en-IN" b="0" dirty="0">
                <a:solidFill>
                  <a:srgbClr val="00FFFF"/>
                </a:solidFill>
                <a:effectLst/>
                <a:latin typeface="Consolas" panose="020B0609020204030204" pitchFamily="49" charset="0"/>
              </a:rPr>
              <a:t>id</a:t>
            </a:r>
            <a:r>
              <a:rPr lang="en-IN" b="0" dirty="0">
                <a:solidFill>
                  <a:srgbClr val="FFFFFF"/>
                </a:solidFill>
                <a:effectLst/>
                <a:latin typeface="Consolas" panose="020B0609020204030204" pitchFamily="49" charset="0"/>
              </a:rPr>
              <a:t>;</a:t>
            </a:r>
          </a:p>
          <a:p>
            <a:r>
              <a:rPr lang="en-IN" b="0" dirty="0">
                <a:solidFill>
                  <a:srgbClr val="79B8FF"/>
                </a:solidFill>
                <a:effectLst/>
                <a:latin typeface="Consolas" panose="020B0609020204030204" pitchFamily="49" charset="0"/>
              </a:rPr>
              <a:t>void</a:t>
            </a:r>
            <a:r>
              <a:rPr lang="en-IN" b="0" dirty="0">
                <a:solidFill>
                  <a:srgbClr val="FFFFFF"/>
                </a:solidFill>
                <a:effectLst/>
                <a:latin typeface="Consolas" panose="020B0609020204030204" pitchFamily="49" charset="0"/>
              </a:rPr>
              <a:t> </a:t>
            </a:r>
            <a:r>
              <a:rPr lang="en-IN" b="0" dirty="0" err="1">
                <a:solidFill>
                  <a:srgbClr val="00E1FF"/>
                </a:solidFill>
                <a:effectLst/>
                <a:latin typeface="Consolas" panose="020B0609020204030204" pitchFamily="49" charset="0"/>
              </a:rPr>
              <a:t>my_handler</a:t>
            </a:r>
            <a:r>
              <a:rPr lang="en-IN" b="0" dirty="0">
                <a:solidFill>
                  <a:srgbClr val="FFFFFF"/>
                </a:solidFill>
                <a:effectLst/>
                <a:latin typeface="Consolas" panose="020B0609020204030204" pitchFamily="49" charset="0"/>
              </a:rPr>
              <a:t>() {}</a:t>
            </a:r>
          </a:p>
        </p:txBody>
      </p:sp>
      <p:sp>
        <p:nvSpPr>
          <p:cNvPr id="7" name="TextBox 6">
            <a:extLst>
              <a:ext uri="{FF2B5EF4-FFF2-40B4-BE49-F238E27FC236}">
                <a16:creationId xmlns:a16="http://schemas.microsoft.com/office/drawing/2014/main" id="{8D1A6B65-C06E-4BF4-A16C-333382F6E2A0}"/>
              </a:ext>
            </a:extLst>
          </p:cNvPr>
          <p:cNvSpPr txBox="1"/>
          <p:nvPr/>
        </p:nvSpPr>
        <p:spPr>
          <a:xfrm>
            <a:off x="1694647" y="3770233"/>
            <a:ext cx="3753116" cy="2129552"/>
          </a:xfrm>
          <a:prstGeom prst="roundRect">
            <a:avLst>
              <a:gd name="adj" fmla="val 9217"/>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IN" b="0" dirty="0">
                <a:solidFill>
                  <a:srgbClr val="79B8FF"/>
                </a:solidFill>
                <a:effectLst/>
                <a:latin typeface="Consolas" panose="020B0609020204030204" pitchFamily="49" charset="0"/>
              </a:rPr>
              <a:t>int</a:t>
            </a:r>
            <a:r>
              <a:rPr lang="en-IN" b="0" dirty="0">
                <a:solidFill>
                  <a:srgbClr val="FFFFFF"/>
                </a:solidFill>
                <a:effectLst/>
                <a:latin typeface="Consolas" panose="020B0609020204030204" pitchFamily="49" charset="0"/>
              </a:rPr>
              <a:t> </a:t>
            </a:r>
            <a:r>
              <a:rPr lang="en-IN" b="0" dirty="0">
                <a:solidFill>
                  <a:srgbClr val="79B8FF"/>
                </a:solidFill>
                <a:effectLst/>
                <a:latin typeface="Consolas" panose="020B0609020204030204" pitchFamily="49" charset="0"/>
              </a:rPr>
              <a:t>*</a:t>
            </a:r>
            <a:r>
              <a:rPr lang="en-IN" b="0" dirty="0">
                <a:solidFill>
                  <a:srgbClr val="00FFFF"/>
                </a:solidFill>
                <a:effectLst/>
                <a:latin typeface="Consolas" panose="020B0609020204030204" pitchFamily="49" charset="0"/>
              </a:rPr>
              <a:t>s</a:t>
            </a:r>
            <a:r>
              <a:rPr lang="en-IN" b="0" dirty="0">
                <a:solidFill>
                  <a:srgbClr val="FFFFFF"/>
                </a:solidFill>
                <a:effectLst/>
                <a:latin typeface="Consolas" panose="020B0609020204030204" pitchFamily="49" charset="0"/>
              </a:rPr>
              <a:t>;</a:t>
            </a:r>
          </a:p>
          <a:p>
            <a:endParaRPr lang="en-US" dirty="0"/>
          </a:p>
          <a:p>
            <a:pPr marL="285750" indent="-285750">
              <a:buFont typeface="Arial" panose="020B0604020202020204" pitchFamily="34" charset="0"/>
              <a:buChar char="•"/>
            </a:pPr>
            <a:r>
              <a:rPr lang="en-US" dirty="0"/>
              <a:t>shared variable which will be used to implement semaphore and implement mutual exclusion of the two cooperating processes.</a:t>
            </a:r>
            <a:endParaRPr lang="en-IN" dirty="0"/>
          </a:p>
        </p:txBody>
      </p:sp>
      <p:sp>
        <p:nvSpPr>
          <p:cNvPr id="13" name="TextBox 12">
            <a:extLst>
              <a:ext uri="{FF2B5EF4-FFF2-40B4-BE49-F238E27FC236}">
                <a16:creationId xmlns:a16="http://schemas.microsoft.com/office/drawing/2014/main" id="{7EC51E1E-2FE2-4309-9AA5-7C9EBC1AA6C8}"/>
              </a:ext>
            </a:extLst>
          </p:cNvPr>
          <p:cNvSpPr txBox="1"/>
          <p:nvPr/>
        </p:nvSpPr>
        <p:spPr>
          <a:xfrm>
            <a:off x="7555606" y="3770233"/>
            <a:ext cx="3481587" cy="2129552"/>
          </a:xfrm>
          <a:prstGeom prst="roundRect">
            <a:avLst>
              <a:gd name="adj" fmla="val 9217"/>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IN" b="0" dirty="0">
                <a:solidFill>
                  <a:srgbClr val="79B8FF"/>
                </a:solidFill>
                <a:effectLst/>
                <a:latin typeface="Consolas" panose="020B0609020204030204" pitchFamily="49" charset="0"/>
              </a:rPr>
              <a:t>int</a:t>
            </a:r>
            <a:r>
              <a:rPr lang="en-IN" b="0" dirty="0">
                <a:solidFill>
                  <a:srgbClr val="FFFFFF"/>
                </a:solidFill>
                <a:effectLst/>
                <a:latin typeface="Consolas" panose="020B0609020204030204" pitchFamily="49" charset="0"/>
              </a:rPr>
              <a:t> </a:t>
            </a:r>
            <a:r>
              <a:rPr lang="en-IN" b="0" dirty="0">
                <a:solidFill>
                  <a:srgbClr val="00FFFF"/>
                </a:solidFill>
                <a:effectLst/>
                <a:latin typeface="Consolas" panose="020B0609020204030204" pitchFamily="49" charset="0"/>
              </a:rPr>
              <a:t>id</a:t>
            </a:r>
            <a:r>
              <a:rPr lang="en-IN" b="0" dirty="0">
                <a:solidFill>
                  <a:srgbClr val="FFFFFF"/>
                </a:solidFill>
                <a:effectLst/>
                <a:latin typeface="Consolas" panose="020B0609020204030204" pitchFamily="49" charset="0"/>
              </a:rPr>
              <a:t>;</a:t>
            </a:r>
          </a:p>
          <a:p>
            <a:endParaRPr lang="en-US" dirty="0"/>
          </a:p>
          <a:p>
            <a:pPr marL="285750" indent="-285750">
              <a:buFont typeface="Arial" panose="020B0604020202020204" pitchFamily="34" charset="0"/>
              <a:buChar char="•"/>
            </a:pPr>
            <a:r>
              <a:rPr lang="en-US" dirty="0"/>
              <a:t>it is a global variable declared to store the id of the shared memory associated with the key for shared variable s.</a:t>
            </a:r>
            <a:endParaRPr lang="en-IN" dirty="0"/>
          </a:p>
        </p:txBody>
      </p:sp>
      <p:sp>
        <p:nvSpPr>
          <p:cNvPr id="2" name="Slide Number Placeholder 1">
            <a:extLst>
              <a:ext uri="{FF2B5EF4-FFF2-40B4-BE49-F238E27FC236}">
                <a16:creationId xmlns:a16="http://schemas.microsoft.com/office/drawing/2014/main" id="{072B7B74-E784-4C2C-AF30-9DA40F7397E7}"/>
              </a:ext>
            </a:extLst>
          </p:cNvPr>
          <p:cNvSpPr>
            <a:spLocks noGrp="1"/>
          </p:cNvSpPr>
          <p:nvPr>
            <p:ph type="sldNum" idx="12"/>
          </p:nvPr>
        </p:nvSpPr>
        <p:spPr/>
        <p:txBody>
          <a:bodyPr/>
          <a:lstStyle/>
          <a:p>
            <a:fld id="{00000000-1234-1234-1234-123412341234}" type="slidenum">
              <a:rPr lang="en" smtClean="0"/>
              <a:pPr/>
              <a:t>11</a:t>
            </a:fld>
            <a:endParaRPr lang="en"/>
          </a:p>
        </p:txBody>
      </p:sp>
      <p:pic>
        <p:nvPicPr>
          <p:cNvPr id="3" name="11_">
            <a:hlinkClick r:id="" action="ppaction://media"/>
            <a:extLst>
              <a:ext uri="{FF2B5EF4-FFF2-40B4-BE49-F238E27FC236}">
                <a16:creationId xmlns:a16="http://schemas.microsoft.com/office/drawing/2014/main" id="{31ED2401-2DC6-4F48-B333-BD868C03FE2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0"/>
            <a:ext cx="609600" cy="609600"/>
          </a:xfrm>
          <a:prstGeom prst="rect">
            <a:avLst/>
          </a:prstGeom>
        </p:spPr>
      </p:pic>
    </p:spTree>
    <p:extLst>
      <p:ext uri="{BB962C8B-B14F-4D97-AF65-F5344CB8AC3E}">
        <p14:creationId xmlns:p14="http://schemas.microsoft.com/office/powerpoint/2010/main" val="199017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7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D7FBDA-603E-4409-95C4-220F92222216}"/>
              </a:ext>
            </a:extLst>
          </p:cNvPr>
          <p:cNvSpPr>
            <a:spLocks noGrp="1"/>
          </p:cNvSpPr>
          <p:nvPr>
            <p:ph type="sldNum" idx="12"/>
          </p:nvPr>
        </p:nvSpPr>
        <p:spPr/>
        <p:txBody>
          <a:bodyPr/>
          <a:lstStyle/>
          <a:p>
            <a:fld id="{00000000-1234-1234-1234-123412341234}" type="slidenum">
              <a:rPr lang="en" smtClean="0"/>
              <a:pPr/>
              <a:t>12</a:t>
            </a:fld>
            <a:endParaRPr lang="en"/>
          </a:p>
        </p:txBody>
      </p:sp>
      <p:sp>
        <p:nvSpPr>
          <p:cNvPr id="4" name="Rectangle: Rounded Corners 3">
            <a:extLst>
              <a:ext uri="{FF2B5EF4-FFF2-40B4-BE49-F238E27FC236}">
                <a16:creationId xmlns:a16="http://schemas.microsoft.com/office/drawing/2014/main" id="{2C655A6E-B04A-4331-9D71-B2931837CCE3}"/>
              </a:ext>
            </a:extLst>
          </p:cNvPr>
          <p:cNvSpPr/>
          <p:nvPr/>
        </p:nvSpPr>
        <p:spPr>
          <a:xfrm>
            <a:off x="203365" y="2281279"/>
            <a:ext cx="4327301" cy="1523244"/>
          </a:xfrm>
          <a:prstGeom prst="roundRect">
            <a:avLst>
              <a:gd name="adj" fmla="val 4080"/>
            </a:avLst>
          </a:prstGeom>
          <a:ln>
            <a:noFill/>
          </a:ln>
          <a:effectLst>
            <a:outerShdw dist="1905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just"/>
            <a:r>
              <a:rPr lang="en-IN" b="0" dirty="0">
                <a:solidFill>
                  <a:srgbClr val="79B8FF"/>
                </a:solidFill>
                <a:effectLst/>
                <a:latin typeface="Consolas" panose="020B0609020204030204" pitchFamily="49" charset="0"/>
              </a:rPr>
              <a:t>void</a:t>
            </a:r>
            <a:r>
              <a:rPr lang="en-IN" b="0" dirty="0">
                <a:solidFill>
                  <a:srgbClr val="FFFFFF"/>
                </a:solidFill>
                <a:effectLst/>
                <a:latin typeface="Consolas" panose="020B0609020204030204" pitchFamily="49" charset="0"/>
              </a:rPr>
              <a:t> </a:t>
            </a:r>
            <a:r>
              <a:rPr lang="en-IN" b="0" dirty="0">
                <a:solidFill>
                  <a:srgbClr val="00E1FF"/>
                </a:solidFill>
                <a:effectLst/>
                <a:latin typeface="Consolas" panose="020B0609020204030204" pitchFamily="49" charset="0"/>
              </a:rPr>
              <a:t>down</a:t>
            </a:r>
            <a:r>
              <a:rPr lang="en-IN" b="0" dirty="0">
                <a:solidFill>
                  <a:srgbClr val="FFFFFF"/>
                </a:solidFill>
                <a:effectLst/>
                <a:latin typeface="Consolas" panose="020B0609020204030204" pitchFamily="49" charset="0"/>
              </a:rPr>
              <a:t>()</a:t>
            </a:r>
          </a:p>
          <a:p>
            <a:pPr algn="just"/>
            <a:r>
              <a:rPr lang="en-US" dirty="0">
                <a:solidFill>
                  <a:schemeClr val="tx1"/>
                </a:solidFill>
              </a:rPr>
              <a:t>function is invoked by the process trying to enter the critical section to acquire the semaphore so that it can gain access to the critical section.</a:t>
            </a:r>
            <a:endParaRPr lang="en-US" dirty="0"/>
          </a:p>
          <a:p>
            <a:pPr marL="285750" indent="-285750" algn="ctr">
              <a:buFont typeface="Arial" panose="020B0604020202020204" pitchFamily="34" charset="0"/>
              <a:buChar char="•"/>
            </a:pPr>
            <a:endParaRPr lang="en-IN" dirty="0"/>
          </a:p>
        </p:txBody>
      </p:sp>
      <p:sp>
        <p:nvSpPr>
          <p:cNvPr id="8" name="TextBox 7">
            <a:extLst>
              <a:ext uri="{FF2B5EF4-FFF2-40B4-BE49-F238E27FC236}">
                <a16:creationId xmlns:a16="http://schemas.microsoft.com/office/drawing/2014/main" id="{9C63FE1C-35D2-46E0-B1C2-0C0868FCFD61}"/>
              </a:ext>
            </a:extLst>
          </p:cNvPr>
          <p:cNvSpPr txBox="1"/>
          <p:nvPr/>
        </p:nvSpPr>
        <p:spPr>
          <a:xfrm>
            <a:off x="2874671" y="162341"/>
            <a:ext cx="6442657" cy="2031325"/>
          </a:xfrm>
          <a:prstGeom prst="rect">
            <a:avLst/>
          </a:prstGeom>
          <a:solidFill>
            <a:schemeClr val="bg1">
              <a:lumMod val="90000"/>
              <a:lumOff val="10000"/>
            </a:schemeClr>
          </a:solidFill>
        </p:spPr>
        <p:txBody>
          <a:bodyPr wrap="square">
            <a:spAutoFit/>
          </a:bodyPr>
          <a:lstStyle/>
          <a:p>
            <a:r>
              <a:rPr lang="en-US" b="0" dirty="0">
                <a:solidFill>
                  <a:srgbClr val="79B8FF"/>
                </a:solidFill>
                <a:effectLst/>
                <a:latin typeface="Consolas" panose="020B0609020204030204" pitchFamily="49" charset="0"/>
              </a:rPr>
              <a:t>void</a:t>
            </a:r>
            <a:r>
              <a:rPr lang="en-US" b="0" dirty="0">
                <a:solidFill>
                  <a:srgbClr val="FFFFFF"/>
                </a:solidFill>
                <a:effectLst/>
                <a:latin typeface="Consolas" panose="020B0609020204030204" pitchFamily="49" charset="0"/>
              </a:rPr>
              <a:t> </a:t>
            </a:r>
            <a:r>
              <a:rPr lang="en-US" b="0" dirty="0">
                <a:solidFill>
                  <a:srgbClr val="00E1FF"/>
                </a:solidFill>
                <a:effectLst/>
                <a:latin typeface="Consolas" panose="020B0609020204030204" pitchFamily="49" charset="0"/>
              </a:rPr>
              <a:t>down</a:t>
            </a:r>
            <a:r>
              <a:rPr lang="en-US" b="0" dirty="0">
                <a:solidFill>
                  <a:srgbClr val="FFFFFF"/>
                </a:solidFill>
                <a:effectLst/>
                <a:latin typeface="Consolas" panose="020B0609020204030204" pitchFamily="49" charset="0"/>
              </a:rPr>
              <a:t>()</a:t>
            </a:r>
          </a:p>
          <a:p>
            <a:r>
              <a:rPr lang="en-US" b="0" dirty="0">
                <a:solidFill>
                  <a:srgbClr val="FFFFFF"/>
                </a:solidFill>
                <a:effectLst/>
                <a:latin typeface="Consolas" panose="020B0609020204030204" pitchFamily="49" charset="0"/>
              </a:rPr>
              <a:t>{</a:t>
            </a:r>
          </a:p>
          <a:p>
            <a:r>
              <a:rPr lang="en-US" b="0" dirty="0">
                <a:solidFill>
                  <a:srgbClr val="FFFFFF"/>
                </a:solidFill>
                <a:effectLst/>
                <a:latin typeface="Consolas" panose="020B0609020204030204" pitchFamily="49" charset="0"/>
              </a:rPr>
              <a:t>    </a:t>
            </a:r>
            <a:r>
              <a:rPr lang="en-US" b="0" dirty="0">
                <a:solidFill>
                  <a:srgbClr val="79B8FF"/>
                </a:solidFill>
                <a:effectLst/>
                <a:latin typeface="Consolas" panose="020B0609020204030204" pitchFamily="49" charset="0"/>
              </a:rPr>
              <a:t>while</a:t>
            </a:r>
            <a:r>
              <a:rPr lang="en-US" b="0" dirty="0">
                <a:solidFill>
                  <a:srgbClr val="FFFFF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00E1FF"/>
                </a:solidFill>
                <a:effectLst/>
                <a:latin typeface="Consolas" panose="020B0609020204030204" pitchFamily="49" charset="0"/>
              </a:rPr>
              <a:t>__</a:t>
            </a:r>
            <a:r>
              <a:rPr lang="en-US" b="0" dirty="0" err="1">
                <a:solidFill>
                  <a:srgbClr val="00E1FF"/>
                </a:solidFill>
                <a:effectLst/>
                <a:latin typeface="Consolas" panose="020B0609020204030204" pitchFamily="49" charset="0"/>
              </a:rPr>
              <a:t>sync_val_compare_and_swap</a:t>
            </a:r>
            <a:r>
              <a:rPr lang="en-US" b="0" dirty="0">
                <a:solidFill>
                  <a:srgbClr val="FFFFFF"/>
                </a:solidFill>
                <a:effectLst/>
                <a:latin typeface="Consolas" panose="020B0609020204030204" pitchFamily="49" charset="0"/>
              </a:rPr>
              <a:t>(</a:t>
            </a:r>
            <a:r>
              <a:rPr lang="en-US" b="0" dirty="0">
                <a:solidFill>
                  <a:srgbClr val="00FFFF"/>
                </a:solidFill>
                <a:effectLst/>
                <a:latin typeface="Consolas" panose="020B0609020204030204" pitchFamily="49" charset="0"/>
              </a:rPr>
              <a:t>s</a:t>
            </a:r>
            <a:r>
              <a:rPr lang="en-US" b="0" dirty="0">
                <a:solidFill>
                  <a:srgbClr val="FFFFFF"/>
                </a:solidFill>
                <a:effectLst/>
                <a:latin typeface="Consolas" panose="020B0609020204030204" pitchFamily="49" charset="0"/>
              </a:rPr>
              <a:t>, </a:t>
            </a:r>
            <a:r>
              <a:rPr lang="en-US" b="0" dirty="0">
                <a:solidFill>
                  <a:srgbClr val="0AB0B3"/>
                </a:solidFill>
                <a:effectLst/>
                <a:latin typeface="Consolas" panose="020B0609020204030204" pitchFamily="49" charset="0"/>
              </a:rPr>
              <a:t>1</a:t>
            </a:r>
            <a:r>
              <a:rPr lang="en-US" b="0" dirty="0">
                <a:solidFill>
                  <a:srgbClr val="FFFFFF"/>
                </a:solidFill>
                <a:effectLst/>
                <a:latin typeface="Consolas" panose="020B0609020204030204" pitchFamily="49" charset="0"/>
              </a:rPr>
              <a:t>, </a:t>
            </a:r>
            <a:r>
              <a:rPr lang="en-US" b="0" dirty="0">
                <a:solidFill>
                  <a:srgbClr val="0AB0B3"/>
                </a:solidFill>
                <a:effectLst/>
                <a:latin typeface="Consolas" panose="020B0609020204030204" pitchFamily="49" charset="0"/>
              </a:rPr>
              <a:t>0</a:t>
            </a:r>
            <a:r>
              <a:rPr lang="en-US" b="0" dirty="0">
                <a:solidFill>
                  <a:srgbClr val="FFFFFF"/>
                </a:solidFill>
                <a:effectLst/>
                <a:latin typeface="Consolas" panose="020B0609020204030204" pitchFamily="49" charset="0"/>
              </a:rPr>
              <a:t>))</a:t>
            </a:r>
          </a:p>
          <a:p>
            <a:r>
              <a:rPr lang="en-US" b="0" dirty="0">
                <a:solidFill>
                  <a:srgbClr val="FFFFFF"/>
                </a:solidFill>
                <a:effectLst/>
                <a:latin typeface="Consolas" panose="020B0609020204030204" pitchFamily="49" charset="0"/>
              </a:rPr>
              <a:t>    {</a:t>
            </a:r>
          </a:p>
          <a:p>
            <a:r>
              <a:rPr lang="en-US" b="0" dirty="0">
                <a:solidFill>
                  <a:srgbClr val="FFFFFF"/>
                </a:solidFill>
                <a:effectLst/>
                <a:latin typeface="Consolas" panose="020B0609020204030204" pitchFamily="49" charset="0"/>
              </a:rPr>
              <a:t>        </a:t>
            </a:r>
            <a:r>
              <a:rPr lang="en-US" b="0" dirty="0">
                <a:solidFill>
                  <a:srgbClr val="00E1FF"/>
                </a:solidFill>
                <a:effectLst/>
                <a:latin typeface="Consolas" panose="020B0609020204030204" pitchFamily="49" charset="0"/>
              </a:rPr>
              <a:t>pause</a:t>
            </a:r>
            <a:r>
              <a:rPr lang="en-US" b="0" dirty="0">
                <a:solidFill>
                  <a:srgbClr val="FFFFFF"/>
                </a:solidFill>
                <a:effectLst/>
                <a:latin typeface="Consolas" panose="020B0609020204030204" pitchFamily="49" charset="0"/>
              </a:rPr>
              <a:t>();</a:t>
            </a:r>
          </a:p>
          <a:p>
            <a:r>
              <a:rPr lang="en-US" b="0" dirty="0">
                <a:solidFill>
                  <a:srgbClr val="FFFFFF"/>
                </a:solidFill>
                <a:effectLst/>
                <a:latin typeface="Consolas" panose="020B0609020204030204" pitchFamily="49" charset="0"/>
              </a:rPr>
              <a:t>    }</a:t>
            </a:r>
          </a:p>
          <a:p>
            <a:r>
              <a:rPr lang="en-US" b="0" dirty="0">
                <a:solidFill>
                  <a:srgbClr val="FFFFFF"/>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F269C846-A3CF-4547-8597-6990984F9A8B}"/>
              </a:ext>
            </a:extLst>
          </p:cNvPr>
          <p:cNvSpPr txBox="1"/>
          <p:nvPr/>
        </p:nvSpPr>
        <p:spPr>
          <a:xfrm>
            <a:off x="5072678" y="2281279"/>
            <a:ext cx="6915955" cy="3871913"/>
          </a:xfrm>
          <a:prstGeom prst="roundRect">
            <a:avLst>
              <a:gd name="adj" fmla="val 9217"/>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b="0" dirty="0">
                <a:solidFill>
                  <a:srgbClr val="79B8FF"/>
                </a:solidFill>
                <a:effectLst/>
                <a:latin typeface="Consolas" panose="020B0609020204030204" pitchFamily="49" charset="0"/>
              </a:rPr>
              <a:t>while</a:t>
            </a:r>
            <a:r>
              <a:rPr lang="en-US" b="0" dirty="0">
                <a:solidFill>
                  <a:srgbClr val="FFFFF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00E1FF"/>
                </a:solidFill>
                <a:effectLst/>
                <a:latin typeface="Consolas" panose="020B0609020204030204" pitchFamily="49" charset="0"/>
              </a:rPr>
              <a:t>__</a:t>
            </a:r>
            <a:r>
              <a:rPr lang="en-US" b="0" dirty="0" err="1">
                <a:solidFill>
                  <a:srgbClr val="00E1FF"/>
                </a:solidFill>
                <a:effectLst/>
                <a:latin typeface="Consolas" panose="020B0609020204030204" pitchFamily="49" charset="0"/>
              </a:rPr>
              <a:t>sync_val_compare_and_swap</a:t>
            </a:r>
            <a:r>
              <a:rPr lang="en-US" b="0" dirty="0">
                <a:solidFill>
                  <a:srgbClr val="FFFFFF"/>
                </a:solidFill>
                <a:effectLst/>
                <a:latin typeface="Consolas" panose="020B0609020204030204" pitchFamily="49" charset="0"/>
              </a:rPr>
              <a:t>(</a:t>
            </a:r>
            <a:r>
              <a:rPr lang="en-US" b="0" dirty="0">
                <a:solidFill>
                  <a:srgbClr val="00FFFF"/>
                </a:solidFill>
                <a:effectLst/>
                <a:latin typeface="Consolas" panose="020B0609020204030204" pitchFamily="49" charset="0"/>
              </a:rPr>
              <a:t>s</a:t>
            </a:r>
            <a:r>
              <a:rPr lang="en-US" b="0" dirty="0">
                <a:solidFill>
                  <a:srgbClr val="FFFFFF"/>
                </a:solidFill>
                <a:effectLst/>
                <a:latin typeface="Consolas" panose="020B0609020204030204" pitchFamily="49" charset="0"/>
              </a:rPr>
              <a:t>, </a:t>
            </a:r>
            <a:r>
              <a:rPr lang="en-US" b="0" dirty="0">
                <a:solidFill>
                  <a:srgbClr val="0AB0B3"/>
                </a:solidFill>
                <a:effectLst/>
                <a:latin typeface="Consolas" panose="020B0609020204030204" pitchFamily="49" charset="0"/>
              </a:rPr>
              <a:t>1</a:t>
            </a:r>
            <a:r>
              <a:rPr lang="en-US" b="0" dirty="0">
                <a:solidFill>
                  <a:srgbClr val="FFFFFF"/>
                </a:solidFill>
                <a:effectLst/>
                <a:latin typeface="Consolas" panose="020B0609020204030204" pitchFamily="49" charset="0"/>
              </a:rPr>
              <a:t>, </a:t>
            </a:r>
            <a:r>
              <a:rPr lang="en-US" b="0" dirty="0">
                <a:solidFill>
                  <a:srgbClr val="0AB0B3"/>
                </a:solidFill>
                <a:effectLst/>
                <a:latin typeface="Consolas" panose="020B0609020204030204" pitchFamily="49" charset="0"/>
              </a:rPr>
              <a:t>0</a:t>
            </a:r>
            <a:r>
              <a:rPr lang="en-US" b="0" dirty="0">
                <a:solidFill>
                  <a:srgbClr val="FFFFFF"/>
                </a:solidFill>
                <a:effectLst/>
                <a:latin typeface="Consolas" panose="020B0609020204030204" pitchFamily="49" charset="0"/>
              </a:rPr>
              <a:t>))</a:t>
            </a:r>
          </a:p>
          <a:p>
            <a:endParaRPr lang="en-US" b="0" dirty="0">
              <a:solidFill>
                <a:srgbClr val="FFFFFF"/>
              </a:solidFill>
              <a:effectLst/>
              <a:latin typeface="Consolas" panose="020B0609020204030204" pitchFamily="49" charset="0"/>
            </a:endParaRPr>
          </a:p>
          <a:p>
            <a:pPr marL="285750" indent="-285750">
              <a:buFont typeface="Arial" panose="020B0604020202020204" pitchFamily="34" charset="0"/>
              <a:buChar char="•"/>
            </a:pPr>
            <a:r>
              <a:rPr lang="en-US" dirty="0"/>
              <a:t>non-busy waiting</a:t>
            </a:r>
          </a:p>
          <a:p>
            <a:pPr marL="285750" indent="-285750">
              <a:buFont typeface="Arial" panose="020B0604020202020204" pitchFamily="34" charset="0"/>
              <a:buChar char="•"/>
            </a:pPr>
            <a:r>
              <a:rPr lang="en-US" dirty="0"/>
              <a:t>if no process has yet acquired the semaphore and the critical section then invoking process can acquire it by decrementing its value from 1 to 0 and enter critical section.</a:t>
            </a:r>
          </a:p>
          <a:p>
            <a:pPr marL="285750" indent="-285750">
              <a:buFont typeface="Arial" panose="020B0604020202020204" pitchFamily="34" charset="0"/>
              <a:buChar char="•"/>
            </a:pPr>
            <a:r>
              <a:rPr lang="en-US" dirty="0"/>
              <a:t>if critical section is already acquired, then invoking process gets blocked and waits until next signal.</a:t>
            </a:r>
          </a:p>
          <a:p>
            <a:pPr marL="285750" indent="-285750">
              <a:buFont typeface="Arial" panose="020B0604020202020204" pitchFamily="34" charset="0"/>
              <a:buChar char="•"/>
            </a:pPr>
            <a:r>
              <a:rPr lang="en-US" dirty="0"/>
              <a:t>decrementing semaphore is not atomic, So we swap the previous value with 0 using atomic swap function </a:t>
            </a:r>
            <a:r>
              <a:rPr lang="en-US" b="0" dirty="0">
                <a:solidFill>
                  <a:srgbClr val="00E1FF"/>
                </a:solidFill>
                <a:effectLst/>
                <a:latin typeface="Consolas" panose="020B0609020204030204" pitchFamily="49" charset="0"/>
              </a:rPr>
              <a:t>__</a:t>
            </a:r>
            <a:r>
              <a:rPr lang="en-US" b="0" dirty="0" err="1">
                <a:solidFill>
                  <a:srgbClr val="00E1FF"/>
                </a:solidFill>
                <a:effectLst/>
                <a:latin typeface="Consolas" panose="020B0609020204030204" pitchFamily="49" charset="0"/>
              </a:rPr>
              <a:t>sync_val_compare_and_swap</a:t>
            </a:r>
            <a:r>
              <a:rPr lang="en-US" b="0" dirty="0">
                <a:solidFill>
                  <a:srgbClr val="FFFFFF"/>
                </a:solidFill>
                <a:effectLst/>
                <a:latin typeface="Consolas" panose="020B0609020204030204" pitchFamily="49" charset="0"/>
              </a:rPr>
              <a:t>(</a:t>
            </a:r>
            <a:r>
              <a:rPr lang="en-US" b="0" dirty="0">
                <a:solidFill>
                  <a:srgbClr val="00FFFF"/>
                </a:solidFill>
                <a:effectLst/>
                <a:latin typeface="Consolas" panose="020B0609020204030204" pitchFamily="49" charset="0"/>
              </a:rPr>
              <a:t>s</a:t>
            </a:r>
            <a:r>
              <a:rPr lang="en-US" b="0" dirty="0">
                <a:solidFill>
                  <a:srgbClr val="FFFFFF"/>
                </a:solidFill>
                <a:effectLst/>
                <a:latin typeface="Consolas" panose="020B0609020204030204" pitchFamily="49" charset="0"/>
              </a:rPr>
              <a:t>, </a:t>
            </a:r>
            <a:r>
              <a:rPr lang="en-US" b="0" dirty="0">
                <a:solidFill>
                  <a:srgbClr val="0AB0B3"/>
                </a:solidFill>
                <a:effectLst/>
                <a:latin typeface="Consolas" panose="020B0609020204030204" pitchFamily="49" charset="0"/>
              </a:rPr>
              <a:t>1</a:t>
            </a:r>
            <a:r>
              <a:rPr lang="en-US" b="0" dirty="0">
                <a:solidFill>
                  <a:srgbClr val="FFFFFF"/>
                </a:solidFill>
                <a:effectLst/>
                <a:latin typeface="Consolas" panose="020B0609020204030204" pitchFamily="49" charset="0"/>
              </a:rPr>
              <a:t>, </a:t>
            </a:r>
            <a:r>
              <a:rPr lang="en-US" b="0" dirty="0">
                <a:solidFill>
                  <a:srgbClr val="0AB0B3"/>
                </a:solidFill>
                <a:effectLst/>
                <a:latin typeface="Consolas" panose="020B0609020204030204" pitchFamily="49" charset="0"/>
              </a:rPr>
              <a:t>0</a:t>
            </a:r>
            <a:r>
              <a:rPr lang="en-US" b="0" dirty="0">
                <a:solidFill>
                  <a:srgbClr val="FFFFFF"/>
                </a:solidFill>
                <a:effectLst/>
                <a:latin typeface="Consolas" panose="020B0609020204030204" pitchFamily="49" charset="0"/>
              </a:rPr>
              <a:t>).</a:t>
            </a:r>
            <a:endParaRPr lang="en-US" dirty="0"/>
          </a:p>
          <a:p>
            <a:pPr marL="285750" indent="-285750">
              <a:buFont typeface="Arial" panose="020B0604020202020204" pitchFamily="34" charset="0"/>
              <a:buChar char="•"/>
            </a:pPr>
            <a:r>
              <a:rPr lang="en-US" dirty="0"/>
              <a:t>function return previously stored value, which is used to check if any process has acquired critical section or not.</a:t>
            </a:r>
          </a:p>
        </p:txBody>
      </p:sp>
      <p:sp>
        <p:nvSpPr>
          <p:cNvPr id="12" name="TextBox 11">
            <a:extLst>
              <a:ext uri="{FF2B5EF4-FFF2-40B4-BE49-F238E27FC236}">
                <a16:creationId xmlns:a16="http://schemas.microsoft.com/office/drawing/2014/main" id="{FA34B905-2526-4C64-91F4-FBF483A59948}"/>
              </a:ext>
            </a:extLst>
          </p:cNvPr>
          <p:cNvSpPr txBox="1"/>
          <p:nvPr/>
        </p:nvSpPr>
        <p:spPr>
          <a:xfrm>
            <a:off x="203365" y="4023640"/>
            <a:ext cx="4644979" cy="2129552"/>
          </a:xfrm>
          <a:prstGeom prst="roundRect">
            <a:avLst>
              <a:gd name="adj" fmla="val 9217"/>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b="0" dirty="0">
                <a:solidFill>
                  <a:srgbClr val="00E1FF"/>
                </a:solidFill>
                <a:effectLst/>
                <a:latin typeface="Consolas" panose="020B0609020204030204" pitchFamily="49" charset="0"/>
              </a:rPr>
              <a:t>pause</a:t>
            </a:r>
            <a:r>
              <a:rPr lang="en-US" b="0" dirty="0">
                <a:solidFill>
                  <a:srgbClr val="FFFFFF"/>
                </a:solidFill>
                <a:effectLst/>
                <a:latin typeface="Consolas" panose="020B0609020204030204" pitchFamily="49" charset="0"/>
              </a:rPr>
              <a:t>();</a:t>
            </a:r>
          </a:p>
          <a:p>
            <a:endParaRPr lang="en-US" dirty="0"/>
          </a:p>
          <a:p>
            <a:pPr marL="285750" indent="-285750">
              <a:buFont typeface="Arial" panose="020B0604020202020204" pitchFamily="34" charset="0"/>
              <a:buChar char="•"/>
            </a:pPr>
            <a:r>
              <a:rPr lang="en-US" dirty="0"/>
              <a:t>Causes calling process/thread to sleep until a signal is delivered.</a:t>
            </a:r>
          </a:p>
          <a:p>
            <a:pPr marL="285750" indent="-285750">
              <a:buFont typeface="Arial" panose="020B0604020202020204" pitchFamily="34" charset="0"/>
              <a:buChar char="•"/>
            </a:pPr>
            <a:r>
              <a:rPr lang="en-US" dirty="0"/>
              <a:t>Signaling leads to the process getting unblocked and starting its execution again. </a:t>
            </a:r>
          </a:p>
        </p:txBody>
      </p:sp>
      <p:pic>
        <p:nvPicPr>
          <p:cNvPr id="3" name="12_">
            <a:hlinkClick r:id="" action="ppaction://media"/>
            <a:extLst>
              <a:ext uri="{FF2B5EF4-FFF2-40B4-BE49-F238E27FC236}">
                <a16:creationId xmlns:a16="http://schemas.microsoft.com/office/drawing/2014/main" id="{96EF4521-E9F7-401C-B6CE-D619C86720A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0"/>
            <a:ext cx="609600" cy="609600"/>
          </a:xfrm>
          <a:prstGeom prst="rect">
            <a:avLst/>
          </a:prstGeom>
        </p:spPr>
      </p:pic>
    </p:spTree>
    <p:extLst>
      <p:ext uri="{BB962C8B-B14F-4D97-AF65-F5344CB8AC3E}">
        <p14:creationId xmlns:p14="http://schemas.microsoft.com/office/powerpoint/2010/main" val="372653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7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D7FBDA-603E-4409-95C4-220F92222216}"/>
              </a:ext>
            </a:extLst>
          </p:cNvPr>
          <p:cNvSpPr>
            <a:spLocks noGrp="1"/>
          </p:cNvSpPr>
          <p:nvPr>
            <p:ph type="sldNum" idx="12"/>
          </p:nvPr>
        </p:nvSpPr>
        <p:spPr/>
        <p:txBody>
          <a:bodyPr/>
          <a:lstStyle/>
          <a:p>
            <a:fld id="{00000000-1234-1234-1234-123412341234}" type="slidenum">
              <a:rPr lang="en" smtClean="0"/>
              <a:pPr/>
              <a:t>13</a:t>
            </a:fld>
            <a:endParaRPr lang="en"/>
          </a:p>
        </p:txBody>
      </p:sp>
      <p:sp>
        <p:nvSpPr>
          <p:cNvPr id="4" name="Rectangle: Rounded Corners 3">
            <a:extLst>
              <a:ext uri="{FF2B5EF4-FFF2-40B4-BE49-F238E27FC236}">
                <a16:creationId xmlns:a16="http://schemas.microsoft.com/office/drawing/2014/main" id="{2C655A6E-B04A-4331-9D71-B2931837CCE3}"/>
              </a:ext>
            </a:extLst>
          </p:cNvPr>
          <p:cNvSpPr/>
          <p:nvPr/>
        </p:nvSpPr>
        <p:spPr>
          <a:xfrm>
            <a:off x="203365" y="2099256"/>
            <a:ext cx="4327301" cy="1705267"/>
          </a:xfrm>
          <a:prstGeom prst="roundRect">
            <a:avLst>
              <a:gd name="adj" fmla="val 4080"/>
            </a:avLst>
          </a:prstGeom>
          <a:ln>
            <a:noFill/>
          </a:ln>
          <a:effectLst>
            <a:outerShdw dist="1905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r>
              <a:rPr lang="en-IN" b="0" dirty="0">
                <a:solidFill>
                  <a:srgbClr val="79B8FF"/>
                </a:solidFill>
                <a:effectLst/>
                <a:latin typeface="Consolas" panose="020B0609020204030204" pitchFamily="49" charset="0"/>
              </a:rPr>
              <a:t>void</a:t>
            </a:r>
            <a:r>
              <a:rPr lang="en-IN" b="0" dirty="0">
                <a:solidFill>
                  <a:srgbClr val="FFFFFF"/>
                </a:solidFill>
                <a:effectLst/>
                <a:latin typeface="Consolas" panose="020B0609020204030204" pitchFamily="49" charset="0"/>
              </a:rPr>
              <a:t> </a:t>
            </a:r>
            <a:r>
              <a:rPr lang="en-IN" b="0" dirty="0">
                <a:solidFill>
                  <a:srgbClr val="00E1FF"/>
                </a:solidFill>
                <a:effectLst/>
                <a:latin typeface="Consolas" panose="020B0609020204030204" pitchFamily="49" charset="0"/>
              </a:rPr>
              <a:t>up</a:t>
            </a:r>
            <a:r>
              <a:rPr lang="en-IN" b="0" dirty="0">
                <a:solidFill>
                  <a:srgbClr val="FFFFFF"/>
                </a:solidFill>
                <a:effectLst/>
                <a:latin typeface="Consolas" panose="020B0609020204030204" pitchFamily="49" charset="0"/>
              </a:rPr>
              <a:t>()</a:t>
            </a:r>
          </a:p>
          <a:p>
            <a:pPr algn="just"/>
            <a:r>
              <a:rPr lang="en-US" dirty="0">
                <a:solidFill>
                  <a:schemeClr val="tx1"/>
                </a:solidFill>
              </a:rPr>
              <a:t>function is invoked by the process exiting the critical section to release previously acquired semaphore, so that other process can execute critical section</a:t>
            </a:r>
            <a:endParaRPr lang="en-US" dirty="0"/>
          </a:p>
          <a:p>
            <a:pPr marL="285750" indent="-285750" algn="ctr">
              <a:buFont typeface="Arial" panose="020B0604020202020204" pitchFamily="34" charset="0"/>
              <a:buChar char="•"/>
            </a:pPr>
            <a:endParaRPr lang="en-IN" dirty="0"/>
          </a:p>
        </p:txBody>
      </p:sp>
      <p:sp>
        <p:nvSpPr>
          <p:cNvPr id="8" name="TextBox 7">
            <a:extLst>
              <a:ext uri="{FF2B5EF4-FFF2-40B4-BE49-F238E27FC236}">
                <a16:creationId xmlns:a16="http://schemas.microsoft.com/office/drawing/2014/main" id="{9C63FE1C-35D2-46E0-B1C2-0C0868FCFD61}"/>
              </a:ext>
            </a:extLst>
          </p:cNvPr>
          <p:cNvSpPr txBox="1"/>
          <p:nvPr/>
        </p:nvSpPr>
        <p:spPr>
          <a:xfrm>
            <a:off x="2874671" y="162341"/>
            <a:ext cx="6442657" cy="1477328"/>
          </a:xfrm>
          <a:prstGeom prst="rect">
            <a:avLst/>
          </a:prstGeom>
          <a:solidFill>
            <a:schemeClr val="bg1">
              <a:lumMod val="90000"/>
              <a:lumOff val="10000"/>
            </a:schemeClr>
          </a:solidFill>
        </p:spPr>
        <p:txBody>
          <a:bodyPr wrap="square">
            <a:spAutoFit/>
          </a:bodyPr>
          <a:lstStyle/>
          <a:p>
            <a:r>
              <a:rPr lang="en-IN" b="0" dirty="0">
                <a:solidFill>
                  <a:srgbClr val="79B8FF"/>
                </a:solidFill>
                <a:effectLst/>
                <a:latin typeface="Consolas" panose="020B0609020204030204" pitchFamily="49" charset="0"/>
              </a:rPr>
              <a:t>void</a:t>
            </a:r>
            <a:r>
              <a:rPr lang="en-IN" b="0" dirty="0">
                <a:solidFill>
                  <a:srgbClr val="FFFFFF"/>
                </a:solidFill>
                <a:effectLst/>
                <a:latin typeface="Consolas" panose="020B0609020204030204" pitchFamily="49" charset="0"/>
              </a:rPr>
              <a:t> </a:t>
            </a:r>
            <a:r>
              <a:rPr lang="en-IN" b="0" dirty="0">
                <a:solidFill>
                  <a:srgbClr val="00E1FF"/>
                </a:solidFill>
                <a:effectLst/>
                <a:latin typeface="Consolas" panose="020B0609020204030204" pitchFamily="49" charset="0"/>
              </a:rPr>
              <a:t>up</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00E1FF"/>
                </a:solidFill>
                <a:effectLst/>
                <a:latin typeface="Consolas" panose="020B0609020204030204" pitchFamily="49" charset="0"/>
              </a:rPr>
              <a:t>__</a:t>
            </a:r>
            <a:r>
              <a:rPr lang="en-IN" b="0" dirty="0" err="1">
                <a:solidFill>
                  <a:srgbClr val="00E1FF"/>
                </a:solidFill>
                <a:effectLst/>
                <a:latin typeface="Consolas" panose="020B0609020204030204" pitchFamily="49" charset="0"/>
              </a:rPr>
              <a:t>sync_val_compare_and_swap</a:t>
            </a:r>
            <a:r>
              <a:rPr lang="en-IN" b="0" dirty="0">
                <a:solidFill>
                  <a:srgbClr val="FFFFFF"/>
                </a:solidFill>
                <a:effectLst/>
                <a:latin typeface="Consolas" panose="020B0609020204030204" pitchFamily="49" charset="0"/>
              </a:rPr>
              <a:t>(</a:t>
            </a:r>
            <a:r>
              <a:rPr lang="en-IN" b="0" dirty="0">
                <a:solidFill>
                  <a:srgbClr val="00FFFF"/>
                </a:solidFill>
                <a:effectLst/>
                <a:latin typeface="Consolas" panose="020B0609020204030204" pitchFamily="49" charset="0"/>
              </a:rPr>
              <a:t>s</a:t>
            </a:r>
            <a:r>
              <a:rPr lang="en-IN" b="0" dirty="0">
                <a:solidFill>
                  <a:srgbClr val="FFFFFF"/>
                </a:solidFill>
                <a:effectLst/>
                <a:latin typeface="Consolas" panose="020B0609020204030204" pitchFamily="49" charset="0"/>
              </a:rPr>
              <a:t>, </a:t>
            </a:r>
            <a:r>
              <a:rPr lang="en-IN" b="0" dirty="0">
                <a:solidFill>
                  <a:srgbClr val="0AB0B3"/>
                </a:solidFill>
                <a:effectLst/>
                <a:latin typeface="Consolas" panose="020B0609020204030204" pitchFamily="49" charset="0"/>
              </a:rPr>
              <a:t>0</a:t>
            </a:r>
            <a:r>
              <a:rPr lang="en-IN" b="0" dirty="0">
                <a:solidFill>
                  <a:srgbClr val="FFFFFF"/>
                </a:solidFill>
                <a:effectLst/>
                <a:latin typeface="Consolas" panose="020B0609020204030204" pitchFamily="49" charset="0"/>
              </a:rPr>
              <a:t>, </a:t>
            </a:r>
            <a:r>
              <a:rPr lang="en-IN" b="0" dirty="0">
                <a:solidFill>
                  <a:srgbClr val="0AB0B3"/>
                </a:solidFill>
                <a:effectLst/>
                <a:latin typeface="Consolas" panose="020B0609020204030204" pitchFamily="49" charset="0"/>
              </a:rPr>
              <a:t>1</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00E1FF"/>
                </a:solidFill>
                <a:effectLst/>
                <a:latin typeface="Consolas" panose="020B0609020204030204" pitchFamily="49" charset="0"/>
              </a:rPr>
              <a:t>kill</a:t>
            </a:r>
            <a:r>
              <a:rPr lang="en-IN" b="0" dirty="0">
                <a:solidFill>
                  <a:srgbClr val="FFFFFF"/>
                </a:solidFill>
                <a:effectLst/>
                <a:latin typeface="Consolas" panose="020B0609020204030204" pitchFamily="49" charset="0"/>
              </a:rPr>
              <a:t>(</a:t>
            </a:r>
            <a:r>
              <a:rPr lang="en-IN" b="0" i="1" dirty="0">
                <a:solidFill>
                  <a:srgbClr val="00FFFF"/>
                </a:solidFill>
                <a:effectLst/>
                <a:latin typeface="Consolas" panose="020B0609020204030204" pitchFamily="49" charset="0"/>
              </a:rPr>
              <a:t>data</a:t>
            </a:r>
            <a:r>
              <a:rPr lang="en-IN" b="0" dirty="0">
                <a:solidFill>
                  <a:srgbClr val="FFFFFF"/>
                </a:solidFill>
                <a:effectLst/>
                <a:latin typeface="Consolas" panose="020B0609020204030204" pitchFamily="49" charset="0"/>
              </a:rPr>
              <a:t>-&gt;</a:t>
            </a:r>
            <a:r>
              <a:rPr lang="en-IN" b="0" dirty="0" err="1">
                <a:solidFill>
                  <a:srgbClr val="00FFFF"/>
                </a:solidFill>
                <a:effectLst/>
                <a:latin typeface="Consolas" panose="020B0609020204030204" pitchFamily="49" charset="0"/>
              </a:rPr>
              <a:t>cnid</a:t>
            </a:r>
            <a:r>
              <a:rPr lang="en-IN" b="0" dirty="0">
                <a:solidFill>
                  <a:srgbClr val="FFFFFF"/>
                </a:solidFill>
                <a:effectLst/>
                <a:latin typeface="Consolas" panose="020B0609020204030204" pitchFamily="49" charset="0"/>
              </a:rPr>
              <a:t>, SIGUSR1);</a:t>
            </a:r>
          </a:p>
          <a:p>
            <a:r>
              <a:rPr lang="en-IN" b="0" dirty="0">
                <a:solidFill>
                  <a:srgbClr val="FFFFFF"/>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F269C846-A3CF-4547-8597-6990984F9A8B}"/>
              </a:ext>
            </a:extLst>
          </p:cNvPr>
          <p:cNvSpPr txBox="1"/>
          <p:nvPr/>
        </p:nvSpPr>
        <p:spPr>
          <a:xfrm>
            <a:off x="5072678" y="2099256"/>
            <a:ext cx="6915955" cy="1839158"/>
          </a:xfrm>
          <a:prstGeom prst="roundRect">
            <a:avLst>
              <a:gd name="adj" fmla="val 9217"/>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IN" b="0" dirty="0">
                <a:solidFill>
                  <a:srgbClr val="00E1FF"/>
                </a:solidFill>
                <a:effectLst/>
                <a:latin typeface="Consolas" panose="020B0609020204030204" pitchFamily="49" charset="0"/>
              </a:rPr>
              <a:t>__</a:t>
            </a:r>
            <a:r>
              <a:rPr lang="en-IN" b="0" dirty="0" err="1">
                <a:solidFill>
                  <a:srgbClr val="00E1FF"/>
                </a:solidFill>
                <a:effectLst/>
                <a:latin typeface="Consolas" panose="020B0609020204030204" pitchFamily="49" charset="0"/>
              </a:rPr>
              <a:t>sync_val_compare_and_swap</a:t>
            </a:r>
            <a:r>
              <a:rPr lang="en-IN" b="0" dirty="0">
                <a:solidFill>
                  <a:srgbClr val="FFFFFF"/>
                </a:solidFill>
                <a:effectLst/>
                <a:latin typeface="Consolas" panose="020B0609020204030204" pitchFamily="49" charset="0"/>
              </a:rPr>
              <a:t>(</a:t>
            </a:r>
            <a:r>
              <a:rPr lang="en-IN" b="0" dirty="0">
                <a:solidFill>
                  <a:srgbClr val="00FFFF"/>
                </a:solidFill>
                <a:effectLst/>
                <a:latin typeface="Consolas" panose="020B0609020204030204" pitchFamily="49" charset="0"/>
              </a:rPr>
              <a:t>s</a:t>
            </a:r>
            <a:r>
              <a:rPr lang="en-IN" b="0" dirty="0">
                <a:solidFill>
                  <a:srgbClr val="FFFFFF"/>
                </a:solidFill>
                <a:effectLst/>
                <a:latin typeface="Consolas" panose="020B0609020204030204" pitchFamily="49" charset="0"/>
              </a:rPr>
              <a:t>, </a:t>
            </a:r>
            <a:r>
              <a:rPr lang="en-IN" b="0" dirty="0">
                <a:solidFill>
                  <a:srgbClr val="0AB0B3"/>
                </a:solidFill>
                <a:effectLst/>
                <a:latin typeface="Consolas" panose="020B0609020204030204" pitchFamily="49" charset="0"/>
              </a:rPr>
              <a:t>0</a:t>
            </a:r>
            <a:r>
              <a:rPr lang="en-IN" b="0" dirty="0">
                <a:solidFill>
                  <a:srgbClr val="FFFFFF"/>
                </a:solidFill>
                <a:effectLst/>
                <a:latin typeface="Consolas" panose="020B0609020204030204" pitchFamily="49" charset="0"/>
              </a:rPr>
              <a:t>, </a:t>
            </a:r>
            <a:r>
              <a:rPr lang="en-IN" b="0" dirty="0">
                <a:solidFill>
                  <a:srgbClr val="0AB0B3"/>
                </a:solidFill>
                <a:effectLst/>
                <a:latin typeface="Consolas" panose="020B0609020204030204" pitchFamily="49" charset="0"/>
              </a:rPr>
              <a:t>1</a:t>
            </a:r>
            <a:r>
              <a:rPr lang="en-IN" b="0" dirty="0">
                <a:solidFill>
                  <a:srgbClr val="FFFFFF"/>
                </a:solidFill>
                <a:effectLst/>
                <a:latin typeface="Consolas" panose="020B0609020204030204" pitchFamily="49" charset="0"/>
              </a:rPr>
              <a:t>);</a:t>
            </a:r>
          </a:p>
          <a:p>
            <a:endParaRPr lang="en-US" b="0" dirty="0">
              <a:solidFill>
                <a:srgbClr val="FFFFFF"/>
              </a:solidFill>
              <a:effectLst/>
              <a:latin typeface="Consolas" panose="020B0609020204030204" pitchFamily="49" charset="0"/>
            </a:endParaRPr>
          </a:p>
          <a:p>
            <a:pPr marL="285750" indent="-285750">
              <a:buFont typeface="Arial" panose="020B0604020202020204" pitchFamily="34" charset="0"/>
              <a:buChar char="•"/>
            </a:pPr>
            <a:r>
              <a:rPr lang="en-US" dirty="0"/>
              <a:t>To release the access of critical section, we need to increment the semaphore from 0 to 1</a:t>
            </a:r>
          </a:p>
          <a:p>
            <a:pPr marL="285750" indent="-285750">
              <a:buFont typeface="Arial" panose="020B0604020202020204" pitchFamily="34" charset="0"/>
              <a:buChar char="•"/>
            </a:pPr>
            <a:r>
              <a:rPr lang="en-US" dirty="0"/>
              <a:t>But incrementing is not an atomic operation, so we will use above function to swap semaphore value atomically.</a:t>
            </a:r>
          </a:p>
        </p:txBody>
      </p:sp>
      <p:sp>
        <p:nvSpPr>
          <p:cNvPr id="12" name="TextBox 11">
            <a:extLst>
              <a:ext uri="{FF2B5EF4-FFF2-40B4-BE49-F238E27FC236}">
                <a16:creationId xmlns:a16="http://schemas.microsoft.com/office/drawing/2014/main" id="{FA34B905-2526-4C64-91F4-FBF483A59948}"/>
              </a:ext>
            </a:extLst>
          </p:cNvPr>
          <p:cNvSpPr txBox="1"/>
          <p:nvPr/>
        </p:nvSpPr>
        <p:spPr>
          <a:xfrm>
            <a:off x="3773509" y="4398001"/>
            <a:ext cx="4644979" cy="1548765"/>
          </a:xfrm>
          <a:prstGeom prst="roundRect">
            <a:avLst>
              <a:gd name="adj" fmla="val 9217"/>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IN" b="0" dirty="0">
                <a:solidFill>
                  <a:srgbClr val="00E1FF"/>
                </a:solidFill>
                <a:effectLst/>
                <a:latin typeface="Consolas" panose="020B0609020204030204" pitchFamily="49" charset="0"/>
              </a:rPr>
              <a:t>kill</a:t>
            </a:r>
            <a:r>
              <a:rPr lang="en-IN" b="0" dirty="0">
                <a:solidFill>
                  <a:srgbClr val="FFFFFF"/>
                </a:solidFill>
                <a:effectLst/>
                <a:latin typeface="Consolas" panose="020B0609020204030204" pitchFamily="49" charset="0"/>
              </a:rPr>
              <a:t>(</a:t>
            </a:r>
            <a:r>
              <a:rPr lang="en-IN" b="0" i="1" dirty="0">
                <a:solidFill>
                  <a:srgbClr val="00FFFF"/>
                </a:solidFill>
                <a:effectLst/>
                <a:latin typeface="Consolas" panose="020B0609020204030204" pitchFamily="49" charset="0"/>
              </a:rPr>
              <a:t>data</a:t>
            </a:r>
            <a:r>
              <a:rPr lang="en-IN" b="0" dirty="0">
                <a:solidFill>
                  <a:srgbClr val="FFFFFF"/>
                </a:solidFill>
                <a:effectLst/>
                <a:latin typeface="Consolas" panose="020B0609020204030204" pitchFamily="49" charset="0"/>
              </a:rPr>
              <a:t>-&gt;</a:t>
            </a:r>
            <a:r>
              <a:rPr lang="en-IN" b="0" dirty="0" err="1">
                <a:solidFill>
                  <a:srgbClr val="00FFFF"/>
                </a:solidFill>
                <a:effectLst/>
                <a:latin typeface="Consolas" panose="020B0609020204030204" pitchFamily="49" charset="0"/>
              </a:rPr>
              <a:t>cnid</a:t>
            </a:r>
            <a:r>
              <a:rPr lang="en-IN" b="0" dirty="0">
                <a:solidFill>
                  <a:srgbClr val="FFFFFF"/>
                </a:solidFill>
                <a:effectLst/>
                <a:latin typeface="Consolas" panose="020B0609020204030204" pitchFamily="49" charset="0"/>
              </a:rPr>
              <a:t>, SIGUSR1);</a:t>
            </a:r>
          </a:p>
          <a:p>
            <a:endParaRPr lang="en-US" b="0" dirty="0">
              <a:solidFill>
                <a:srgbClr val="FFFFFF"/>
              </a:solidFill>
              <a:effectLst/>
              <a:latin typeface="Consolas" panose="020B0609020204030204" pitchFamily="49" charset="0"/>
            </a:endParaRPr>
          </a:p>
          <a:p>
            <a:pPr marL="285750" indent="-285750">
              <a:buFont typeface="Arial" panose="020B0604020202020204" pitchFamily="34" charset="0"/>
              <a:buChar char="•"/>
            </a:pPr>
            <a:r>
              <a:rPr lang="en-US" dirty="0">
                <a:solidFill>
                  <a:srgbClr val="FFFFFF"/>
                </a:solidFill>
                <a:latin typeface="Consolas" panose="020B0609020204030204" pitchFamily="49" charset="0"/>
              </a:rPr>
              <a:t>Send signal to process whose </a:t>
            </a:r>
            <a:r>
              <a:rPr lang="en-US" dirty="0" err="1">
                <a:solidFill>
                  <a:srgbClr val="FFFFFF"/>
                </a:solidFill>
                <a:latin typeface="Consolas" panose="020B0609020204030204" pitchFamily="49" charset="0"/>
              </a:rPr>
              <a:t>process_id</a:t>
            </a:r>
            <a:r>
              <a:rPr lang="en-US" dirty="0">
                <a:solidFill>
                  <a:srgbClr val="FFFFFF"/>
                </a:solidFill>
                <a:latin typeface="Consolas" panose="020B0609020204030204" pitchFamily="49" charset="0"/>
              </a:rPr>
              <a:t> (</a:t>
            </a:r>
            <a:r>
              <a:rPr lang="en-IN" b="0" i="1" dirty="0">
                <a:solidFill>
                  <a:srgbClr val="00FFFF"/>
                </a:solidFill>
                <a:effectLst/>
                <a:latin typeface="Consolas" panose="020B0609020204030204" pitchFamily="49" charset="0"/>
              </a:rPr>
              <a:t>data</a:t>
            </a:r>
            <a:r>
              <a:rPr lang="en-IN" b="0" dirty="0">
                <a:solidFill>
                  <a:srgbClr val="FFFFFF"/>
                </a:solidFill>
                <a:effectLst/>
                <a:latin typeface="Consolas" panose="020B0609020204030204" pitchFamily="49" charset="0"/>
              </a:rPr>
              <a:t>-&gt;</a:t>
            </a:r>
            <a:r>
              <a:rPr lang="en-IN" b="0" dirty="0" err="1">
                <a:solidFill>
                  <a:srgbClr val="00FFFF"/>
                </a:solidFill>
                <a:effectLst/>
                <a:latin typeface="Consolas" panose="020B0609020204030204" pitchFamily="49" charset="0"/>
              </a:rPr>
              <a:t>cnid</a:t>
            </a:r>
            <a:r>
              <a:rPr lang="en-US" dirty="0">
                <a:solidFill>
                  <a:srgbClr val="FFFFFF"/>
                </a:solidFill>
                <a:latin typeface="Consolas" panose="020B0609020204030204" pitchFamily="49" charset="0"/>
              </a:rPr>
              <a:t>) has been specified.</a:t>
            </a:r>
            <a:endParaRPr lang="en-US" dirty="0"/>
          </a:p>
        </p:txBody>
      </p:sp>
      <p:pic>
        <p:nvPicPr>
          <p:cNvPr id="3" name="Slide_13">
            <a:hlinkClick r:id="" action="ppaction://media"/>
            <a:extLst>
              <a:ext uri="{FF2B5EF4-FFF2-40B4-BE49-F238E27FC236}">
                <a16:creationId xmlns:a16="http://schemas.microsoft.com/office/drawing/2014/main" id="{5D430626-0C10-4801-8CFF-C4C3507AF0D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0"/>
            <a:ext cx="609600" cy="609600"/>
          </a:xfrm>
          <a:prstGeom prst="rect">
            <a:avLst/>
          </a:prstGeom>
        </p:spPr>
      </p:pic>
    </p:spTree>
    <p:extLst>
      <p:ext uri="{BB962C8B-B14F-4D97-AF65-F5344CB8AC3E}">
        <p14:creationId xmlns:p14="http://schemas.microsoft.com/office/powerpoint/2010/main" val="212803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58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40DB8-A8FF-415B-A588-FE6C109498CF}"/>
              </a:ext>
            </a:extLst>
          </p:cNvPr>
          <p:cNvSpPr>
            <a:spLocks noGrp="1"/>
          </p:cNvSpPr>
          <p:nvPr>
            <p:ph type="sldNum" idx="12"/>
          </p:nvPr>
        </p:nvSpPr>
        <p:spPr/>
        <p:txBody>
          <a:bodyPr/>
          <a:lstStyle/>
          <a:p>
            <a:fld id="{00000000-1234-1234-1234-123412341234}" type="slidenum">
              <a:rPr lang="en" smtClean="0"/>
              <a:pPr/>
              <a:t>14</a:t>
            </a:fld>
            <a:endParaRPr lang="en"/>
          </a:p>
        </p:txBody>
      </p:sp>
      <p:sp>
        <p:nvSpPr>
          <p:cNvPr id="4" name="TextBox 3">
            <a:extLst>
              <a:ext uri="{FF2B5EF4-FFF2-40B4-BE49-F238E27FC236}">
                <a16:creationId xmlns:a16="http://schemas.microsoft.com/office/drawing/2014/main" id="{787465A1-A46D-44C0-A0DF-1F66A2FE7884}"/>
              </a:ext>
            </a:extLst>
          </p:cNvPr>
          <p:cNvSpPr txBox="1"/>
          <p:nvPr/>
        </p:nvSpPr>
        <p:spPr>
          <a:xfrm>
            <a:off x="0" y="0"/>
            <a:ext cx="5411822" cy="4832092"/>
          </a:xfrm>
          <a:prstGeom prst="rect">
            <a:avLst/>
          </a:prstGeom>
          <a:solidFill>
            <a:schemeClr val="bg1">
              <a:lumMod val="90000"/>
              <a:lumOff val="10000"/>
            </a:schemeClr>
          </a:solidFill>
        </p:spPr>
        <p:txBody>
          <a:bodyPr wrap="square">
            <a:spAutoFit/>
          </a:bodyPr>
          <a:lstStyle/>
          <a:p>
            <a:r>
              <a:rPr lang="en-IN" sz="1400" b="0" dirty="0">
                <a:solidFill>
                  <a:srgbClr val="79B8FF"/>
                </a:solidFill>
                <a:effectLst/>
                <a:latin typeface="Consolas" panose="020B0609020204030204" pitchFamily="49" charset="0"/>
              </a:rPr>
              <a:t>void</a:t>
            </a:r>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create_shared_memory</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79B8FF"/>
                </a:solidFill>
                <a:effectLst/>
                <a:latin typeface="Consolas" panose="020B0609020204030204" pitchFamily="49" charset="0"/>
              </a:rPr>
              <a:t>key_t</a:t>
            </a:r>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keys</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ftok</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"buffer.txt"</a:t>
            </a:r>
            <a:r>
              <a:rPr lang="en-IN" sz="1400" b="0" dirty="0">
                <a:solidFill>
                  <a:srgbClr val="FFFFFF"/>
                </a:solidFill>
                <a:effectLst/>
                <a:latin typeface="Consolas" panose="020B0609020204030204" pitchFamily="49" charset="0"/>
              </a:rPr>
              <a:t>, </a:t>
            </a:r>
            <a:r>
              <a:rPr lang="en-IN" sz="1400" b="0" dirty="0">
                <a:solidFill>
                  <a:srgbClr val="0AB0B3"/>
                </a:solidFill>
                <a:effectLst/>
                <a:latin typeface="Consolas" panose="020B0609020204030204" pitchFamily="49" charset="0"/>
              </a:rPr>
              <a:t>18</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keys</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&lt;</a:t>
            </a:r>
            <a:r>
              <a:rPr lang="en-IN" sz="1400" b="0" dirty="0">
                <a:solidFill>
                  <a:srgbClr val="FFFFFF"/>
                </a:solidFill>
                <a:effectLst/>
                <a:latin typeface="Consolas" panose="020B0609020204030204" pitchFamily="49" charset="0"/>
              </a:rPr>
              <a:t> </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perror</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"error0:"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id</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shmget</a:t>
            </a:r>
            <a:r>
              <a:rPr lang="en-IN" sz="1400" b="0" dirty="0">
                <a:solidFill>
                  <a:srgbClr val="FFFFFF"/>
                </a:solidFill>
                <a:effectLst/>
                <a:latin typeface="Consolas" panose="020B0609020204030204" pitchFamily="49" charset="0"/>
              </a:rPr>
              <a:t>(</a:t>
            </a:r>
            <a:r>
              <a:rPr lang="en-IN" sz="1400" b="0" dirty="0">
                <a:solidFill>
                  <a:srgbClr val="00FFFF"/>
                </a:solidFill>
                <a:effectLst/>
                <a:latin typeface="Consolas" panose="020B0609020204030204" pitchFamily="49" charset="0"/>
              </a:rPr>
              <a:t>keys</a:t>
            </a:r>
            <a:r>
              <a:rPr lang="en-IN" sz="1400" b="0" dirty="0">
                <a:solidFill>
                  <a:srgbClr val="FFFFFF"/>
                </a:solidFill>
                <a:effectLst/>
                <a:latin typeface="Consolas" panose="020B0609020204030204" pitchFamily="49" charset="0"/>
              </a:rPr>
              <a:t>, </a:t>
            </a:r>
            <a:r>
              <a:rPr lang="en-IN" sz="1400" b="0" dirty="0" err="1">
                <a:solidFill>
                  <a:srgbClr val="79B8FF"/>
                </a:solidFill>
                <a:effectLst/>
                <a:latin typeface="Consolas" panose="020B0609020204030204" pitchFamily="49" charset="0"/>
              </a:rPr>
              <a:t>sizeof</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int</a:t>
            </a:r>
            <a:r>
              <a:rPr lang="en-IN" sz="1400" b="0" dirty="0">
                <a:solidFill>
                  <a:srgbClr val="FFFFFF"/>
                </a:solidFill>
                <a:effectLst/>
                <a:latin typeface="Consolas" panose="020B0609020204030204" pitchFamily="49" charset="0"/>
              </a:rPr>
              <a:t>), IPC_CREAT </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0</a:t>
            </a:r>
            <a:r>
              <a:rPr lang="en-IN" sz="1400" b="0" dirty="0">
                <a:solidFill>
                  <a:srgbClr val="0AB0B3"/>
                </a:solidFill>
                <a:effectLst/>
                <a:latin typeface="Consolas" panose="020B0609020204030204" pitchFamily="49" charset="0"/>
              </a:rPr>
              <a:t>666</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id</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&lt;</a:t>
            </a:r>
            <a:r>
              <a:rPr lang="en-IN" sz="1400" b="0" dirty="0">
                <a:solidFill>
                  <a:srgbClr val="FFFFFF"/>
                </a:solidFill>
                <a:effectLst/>
                <a:latin typeface="Consolas" panose="020B0609020204030204" pitchFamily="49" charset="0"/>
              </a:rPr>
              <a:t> </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perror</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"error1:"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s</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int</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a:t>
            </a:r>
            <a:r>
              <a:rPr lang="en-IN" sz="1400" b="0" dirty="0" err="1">
                <a:solidFill>
                  <a:srgbClr val="00E1FF"/>
                </a:solidFill>
                <a:effectLst/>
                <a:latin typeface="Consolas" panose="020B0609020204030204" pitchFamily="49" charset="0"/>
              </a:rPr>
              <a:t>shmat</a:t>
            </a:r>
            <a:r>
              <a:rPr lang="en-IN" sz="1400" b="0" dirty="0">
                <a:solidFill>
                  <a:srgbClr val="FFFFFF"/>
                </a:solidFill>
                <a:effectLst/>
                <a:latin typeface="Consolas" panose="020B0609020204030204" pitchFamily="49" charset="0"/>
              </a:rPr>
              <a:t>(</a:t>
            </a:r>
            <a:r>
              <a:rPr lang="en-IN" sz="1400" b="0" dirty="0">
                <a:solidFill>
                  <a:srgbClr val="00FFFF"/>
                </a:solidFill>
                <a:effectLst/>
                <a:latin typeface="Consolas" panose="020B0609020204030204" pitchFamily="49" charset="0"/>
              </a:rPr>
              <a:t>id</a:t>
            </a:r>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NULL</a:t>
            </a:r>
            <a:r>
              <a:rPr lang="en-IN" sz="1400" b="0" dirty="0">
                <a:solidFill>
                  <a:srgbClr val="FFFFFF"/>
                </a:solidFill>
                <a:effectLst/>
                <a:latin typeface="Consolas" panose="020B0609020204030204" pitchFamily="49" charset="0"/>
              </a:rPr>
              <a:t>, </a:t>
            </a:r>
            <a:r>
              <a:rPr lang="en-IN" sz="1400" b="0" dirty="0">
                <a:solidFill>
                  <a:srgbClr val="0AB0B3"/>
                </a:solidFill>
                <a:effectLst/>
                <a:latin typeface="Consolas" panose="020B0609020204030204" pitchFamily="49" charset="0"/>
              </a:rPr>
              <a:t>0</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if</a:t>
            </a:r>
            <a:r>
              <a:rPr lang="en-IN" sz="1400" b="0" dirty="0">
                <a:solidFill>
                  <a:srgbClr val="FFFFFF"/>
                </a:solidFill>
                <a:effectLst/>
                <a:latin typeface="Consolas" panose="020B0609020204030204" pitchFamily="49" charset="0"/>
              </a:rPr>
              <a:t> (</a:t>
            </a:r>
            <a:r>
              <a:rPr lang="en-IN" sz="1400" b="0" dirty="0">
                <a:solidFill>
                  <a:srgbClr val="00FFFF"/>
                </a:solidFill>
                <a:effectLst/>
                <a:latin typeface="Consolas" panose="020B0609020204030204" pitchFamily="49" charset="0"/>
              </a:rPr>
              <a:t>s</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void</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a:t>
            </a:r>
            <a:r>
              <a:rPr lang="en-IN" sz="1400" b="0" dirty="0">
                <a:solidFill>
                  <a:srgbClr val="79B8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err="1">
                <a:solidFill>
                  <a:srgbClr val="00E1FF"/>
                </a:solidFill>
                <a:effectLst/>
                <a:latin typeface="Consolas" panose="020B0609020204030204" pitchFamily="49" charset="0"/>
              </a:rPr>
              <a:t>perror</a:t>
            </a:r>
            <a:r>
              <a:rPr lang="en-IN" sz="1400" b="0" dirty="0">
                <a:solidFill>
                  <a:srgbClr val="FFFFFF"/>
                </a:solidFill>
                <a:effectLst/>
                <a:latin typeface="Consolas" panose="020B0609020204030204" pitchFamily="49" charset="0"/>
              </a:rPr>
              <a:t>(</a:t>
            </a:r>
            <a:r>
              <a:rPr lang="en-IN" sz="1400" b="0" dirty="0">
                <a:solidFill>
                  <a:srgbClr val="C3E88D"/>
                </a:solidFill>
                <a:effectLst/>
                <a:latin typeface="Consolas" panose="020B0609020204030204" pitchFamily="49" charset="0"/>
              </a:rPr>
              <a:t>"error2:"</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00E1FF"/>
                </a:solidFill>
                <a:effectLst/>
                <a:latin typeface="Consolas" panose="020B0609020204030204" pitchFamily="49" charset="0"/>
              </a:rPr>
              <a:t>exit</a:t>
            </a:r>
            <a:r>
              <a:rPr lang="en-IN" sz="1400" b="0" dirty="0">
                <a:solidFill>
                  <a:srgbClr val="FFFFFF"/>
                </a:solidFill>
                <a:effectLst/>
                <a:latin typeface="Consolas" panose="020B0609020204030204" pitchFamily="49" charset="0"/>
              </a:rPr>
              <a:t>(</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00FFFF"/>
                </a:solidFill>
                <a:effectLst/>
                <a:latin typeface="Consolas" panose="020B0609020204030204" pitchFamily="49" charset="0"/>
              </a:rPr>
              <a:t>s</a:t>
            </a:r>
            <a:r>
              <a:rPr lang="en-IN" sz="1400" b="0" dirty="0">
                <a:solidFill>
                  <a:srgbClr val="FFFF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0AB0B3"/>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29FE55B0-EFBA-43B5-B92B-F68A0861BA41}"/>
              </a:ext>
            </a:extLst>
          </p:cNvPr>
          <p:cNvSpPr txBox="1"/>
          <p:nvPr/>
        </p:nvSpPr>
        <p:spPr>
          <a:xfrm>
            <a:off x="5447762" y="70238"/>
            <a:ext cx="6722772" cy="645319"/>
          </a:xfrm>
          <a:prstGeom prst="roundRect">
            <a:avLst>
              <a:gd name="adj" fmla="val 9217"/>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IN" sz="1800" b="0" dirty="0" err="1">
                <a:solidFill>
                  <a:srgbClr val="00E1FF"/>
                </a:solidFill>
                <a:effectLst/>
                <a:latin typeface="Consolas" panose="020B0609020204030204" pitchFamily="49" charset="0"/>
              </a:rPr>
              <a:t>ftok</a:t>
            </a:r>
            <a:r>
              <a:rPr lang="en-IN" sz="1800" b="0" dirty="0">
                <a:solidFill>
                  <a:srgbClr val="FFFFFF"/>
                </a:solidFill>
                <a:effectLst/>
                <a:latin typeface="Consolas" panose="020B0609020204030204" pitchFamily="49" charset="0"/>
              </a:rPr>
              <a:t>(</a:t>
            </a:r>
            <a:r>
              <a:rPr lang="en-IN" sz="1800" b="0" dirty="0">
                <a:solidFill>
                  <a:srgbClr val="C3E88D"/>
                </a:solidFill>
                <a:effectLst/>
                <a:latin typeface="Consolas" panose="020B0609020204030204" pitchFamily="49" charset="0"/>
              </a:rPr>
              <a:t>"buffer.txt"</a:t>
            </a:r>
            <a:r>
              <a:rPr lang="en-IN" sz="1800" b="0" dirty="0">
                <a:solidFill>
                  <a:srgbClr val="FFFFFF"/>
                </a:solidFill>
                <a:effectLst/>
                <a:latin typeface="Consolas" panose="020B0609020204030204" pitchFamily="49" charset="0"/>
              </a:rPr>
              <a:t>, </a:t>
            </a:r>
            <a:r>
              <a:rPr lang="en-IN" sz="1800" b="0" dirty="0">
                <a:solidFill>
                  <a:srgbClr val="0AB0B3"/>
                </a:solidFill>
                <a:effectLst/>
                <a:latin typeface="Consolas" panose="020B0609020204030204" pitchFamily="49" charset="0"/>
              </a:rPr>
              <a:t>18</a:t>
            </a:r>
            <a:r>
              <a:rPr lang="en-IN" sz="1800" b="0" dirty="0">
                <a:solidFill>
                  <a:srgbClr val="FFFFFF"/>
                </a:solidFill>
                <a:effectLst/>
                <a:latin typeface="Consolas" panose="020B0609020204030204" pitchFamily="49" charset="0"/>
              </a:rPr>
              <a:t>);</a:t>
            </a:r>
          </a:p>
          <a:p>
            <a:r>
              <a:rPr lang="en-IN" sz="1600" dirty="0">
                <a:solidFill>
                  <a:srgbClr val="FFFFFF"/>
                </a:solidFill>
                <a:latin typeface="Consolas" panose="020B0609020204030204" pitchFamily="49" charset="0"/>
              </a:rPr>
              <a:t>Used to create a unique key associated with shared memory.</a:t>
            </a:r>
            <a:endParaRPr lang="en-IN" sz="1600" b="0" dirty="0">
              <a:solidFill>
                <a:srgbClr val="FFFFFF"/>
              </a:solidFill>
              <a:effectLst/>
              <a:latin typeface="Consolas" panose="020B0609020204030204" pitchFamily="49" charset="0"/>
            </a:endParaRPr>
          </a:p>
        </p:txBody>
      </p:sp>
      <p:sp>
        <p:nvSpPr>
          <p:cNvPr id="8" name="TextBox 7">
            <a:extLst>
              <a:ext uri="{FF2B5EF4-FFF2-40B4-BE49-F238E27FC236}">
                <a16:creationId xmlns:a16="http://schemas.microsoft.com/office/drawing/2014/main" id="{6AF14816-ABC2-4824-A51F-DA39E528EA40}"/>
              </a:ext>
            </a:extLst>
          </p:cNvPr>
          <p:cNvSpPr txBox="1"/>
          <p:nvPr/>
        </p:nvSpPr>
        <p:spPr>
          <a:xfrm>
            <a:off x="5447762" y="882832"/>
            <a:ext cx="6722772" cy="903446"/>
          </a:xfrm>
          <a:prstGeom prst="roundRect">
            <a:avLst>
              <a:gd name="adj" fmla="val 9217"/>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IN" sz="1800" b="0" dirty="0">
                <a:solidFill>
                  <a:srgbClr val="79B8FF"/>
                </a:solidFill>
                <a:effectLst/>
                <a:latin typeface="Consolas" panose="020B0609020204030204" pitchFamily="49" charset="0"/>
              </a:rPr>
              <a:t>if</a:t>
            </a:r>
            <a:r>
              <a:rPr lang="en-IN" sz="1800" b="0" dirty="0">
                <a:solidFill>
                  <a:srgbClr val="FFFFFF"/>
                </a:solidFill>
                <a:effectLst/>
                <a:latin typeface="Consolas" panose="020B0609020204030204" pitchFamily="49" charset="0"/>
              </a:rPr>
              <a:t> (</a:t>
            </a:r>
            <a:r>
              <a:rPr lang="en-IN" sz="1800" b="0" dirty="0">
                <a:solidFill>
                  <a:srgbClr val="00FFFF"/>
                </a:solidFill>
                <a:effectLst/>
                <a:latin typeface="Consolas" panose="020B0609020204030204" pitchFamily="49" charset="0"/>
              </a:rPr>
              <a:t>keys</a:t>
            </a:r>
            <a:r>
              <a:rPr lang="en-IN" sz="1800" b="0" dirty="0">
                <a:solidFill>
                  <a:srgbClr val="FFFFFF"/>
                </a:solidFill>
                <a:effectLst/>
                <a:latin typeface="Consolas" panose="020B0609020204030204" pitchFamily="49" charset="0"/>
              </a:rPr>
              <a:t> </a:t>
            </a:r>
            <a:r>
              <a:rPr lang="en-IN" sz="1800" b="0" dirty="0">
                <a:solidFill>
                  <a:srgbClr val="79B8FF"/>
                </a:solidFill>
                <a:effectLst/>
                <a:latin typeface="Consolas" panose="020B0609020204030204" pitchFamily="49" charset="0"/>
              </a:rPr>
              <a:t>&lt;</a:t>
            </a:r>
            <a:r>
              <a:rPr lang="en-IN" sz="1800" b="0" dirty="0">
                <a:solidFill>
                  <a:srgbClr val="FFFFFF"/>
                </a:solidFill>
                <a:effectLst/>
                <a:latin typeface="Consolas" panose="020B0609020204030204" pitchFamily="49" charset="0"/>
              </a:rPr>
              <a:t> </a:t>
            </a:r>
            <a:r>
              <a:rPr lang="en-IN" sz="1800" b="0" dirty="0">
                <a:solidFill>
                  <a:srgbClr val="0AB0B3"/>
                </a:solidFill>
                <a:effectLst/>
                <a:latin typeface="Consolas" panose="020B0609020204030204" pitchFamily="49" charset="0"/>
              </a:rPr>
              <a:t>0</a:t>
            </a:r>
            <a:r>
              <a:rPr lang="en-IN" sz="1800" b="0" dirty="0">
                <a:solidFill>
                  <a:srgbClr val="FFFFFF"/>
                </a:solidFill>
                <a:effectLst/>
                <a:latin typeface="Consolas" panose="020B0609020204030204" pitchFamily="49" charset="0"/>
              </a:rPr>
              <a:t>){...}</a:t>
            </a:r>
          </a:p>
          <a:p>
            <a:r>
              <a:rPr lang="en-IN" sz="1600" dirty="0">
                <a:solidFill>
                  <a:srgbClr val="FFFFFF"/>
                </a:solidFill>
                <a:latin typeface="Consolas" panose="020B0609020204030204" pitchFamily="49" charset="0"/>
              </a:rPr>
              <a:t>Checks if the </a:t>
            </a:r>
            <a:r>
              <a:rPr lang="en-IN" sz="1600" b="0" dirty="0">
                <a:solidFill>
                  <a:srgbClr val="00FFFF"/>
                </a:solidFill>
                <a:effectLst/>
                <a:latin typeface="Consolas" panose="020B0609020204030204" pitchFamily="49" charset="0"/>
              </a:rPr>
              <a:t>keys </a:t>
            </a:r>
            <a:r>
              <a:rPr lang="en-IN" sz="1600" dirty="0">
                <a:solidFill>
                  <a:srgbClr val="FFFFFF"/>
                </a:solidFill>
                <a:latin typeface="Consolas" panose="020B0609020204030204" pitchFamily="49" charset="0"/>
              </a:rPr>
              <a:t>was generated successfully or not.</a:t>
            </a:r>
          </a:p>
          <a:p>
            <a:r>
              <a:rPr lang="en-IN" sz="1600" b="0" dirty="0">
                <a:solidFill>
                  <a:srgbClr val="FFFFFF"/>
                </a:solidFill>
                <a:effectLst/>
                <a:latin typeface="Consolas" panose="020B0609020204030204" pitchFamily="49" charset="0"/>
              </a:rPr>
              <a:t>If not p</a:t>
            </a:r>
            <a:r>
              <a:rPr lang="en-IN" sz="1600" dirty="0">
                <a:solidFill>
                  <a:srgbClr val="FFFFFF"/>
                </a:solidFill>
                <a:latin typeface="Consolas" panose="020B0609020204030204" pitchFamily="49" charset="0"/>
              </a:rPr>
              <a:t>rint error and exit from program.</a:t>
            </a:r>
            <a:endParaRPr lang="en-IN" sz="1600" b="0" dirty="0">
              <a:solidFill>
                <a:srgbClr val="FFFFFF"/>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B4228845-5107-40B1-8DE4-A6D61408F699}"/>
              </a:ext>
            </a:extLst>
          </p:cNvPr>
          <p:cNvSpPr txBox="1"/>
          <p:nvPr/>
        </p:nvSpPr>
        <p:spPr>
          <a:xfrm>
            <a:off x="5447762" y="1953553"/>
            <a:ext cx="6722772" cy="1677829"/>
          </a:xfrm>
          <a:prstGeom prst="roundRect">
            <a:avLst>
              <a:gd name="adj" fmla="val 9217"/>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b="0" dirty="0">
                <a:solidFill>
                  <a:srgbClr val="00FFFF"/>
                </a:solidFill>
                <a:effectLst/>
                <a:latin typeface="Consolas" panose="020B0609020204030204" pitchFamily="49" charset="0"/>
              </a:rPr>
              <a:t>id</a:t>
            </a:r>
            <a:r>
              <a:rPr lang="en-US" b="0" dirty="0">
                <a:solidFill>
                  <a:srgbClr val="FFFFFF"/>
                </a:solidFill>
                <a:effectLst/>
                <a:latin typeface="Consolas" panose="020B0609020204030204" pitchFamily="49" charset="0"/>
              </a:rPr>
              <a:t> </a:t>
            </a:r>
            <a:r>
              <a:rPr lang="en-US" b="0" dirty="0">
                <a:solidFill>
                  <a:srgbClr val="79B8FF"/>
                </a:solidFill>
                <a:effectLst/>
                <a:latin typeface="Consolas" panose="020B0609020204030204" pitchFamily="49" charset="0"/>
              </a:rPr>
              <a:t>=</a:t>
            </a:r>
            <a:r>
              <a:rPr lang="en-US" b="0" dirty="0">
                <a:solidFill>
                  <a:srgbClr val="FFFFFF"/>
                </a:solidFill>
                <a:effectLst/>
                <a:latin typeface="Consolas" panose="020B0609020204030204" pitchFamily="49" charset="0"/>
              </a:rPr>
              <a:t> </a:t>
            </a:r>
            <a:r>
              <a:rPr lang="en-US" b="0" dirty="0" err="1">
                <a:solidFill>
                  <a:srgbClr val="00E1FF"/>
                </a:solidFill>
                <a:effectLst/>
                <a:latin typeface="Consolas" panose="020B0609020204030204" pitchFamily="49" charset="0"/>
              </a:rPr>
              <a:t>shmget</a:t>
            </a:r>
            <a:r>
              <a:rPr lang="en-US" b="0" dirty="0">
                <a:solidFill>
                  <a:srgbClr val="FFFFFF"/>
                </a:solidFill>
                <a:effectLst/>
                <a:latin typeface="Consolas" panose="020B0609020204030204" pitchFamily="49" charset="0"/>
              </a:rPr>
              <a:t>(</a:t>
            </a:r>
            <a:r>
              <a:rPr lang="en-US" b="0" dirty="0">
                <a:solidFill>
                  <a:srgbClr val="00FFFF"/>
                </a:solidFill>
                <a:effectLst/>
                <a:latin typeface="Consolas" panose="020B0609020204030204" pitchFamily="49" charset="0"/>
              </a:rPr>
              <a:t>keys</a:t>
            </a:r>
            <a:r>
              <a:rPr lang="en-US" b="0" dirty="0">
                <a:solidFill>
                  <a:srgbClr val="FFFFFF"/>
                </a:solidFill>
                <a:effectLst/>
                <a:latin typeface="Consolas" panose="020B0609020204030204" pitchFamily="49" charset="0"/>
              </a:rPr>
              <a:t>, </a:t>
            </a:r>
            <a:r>
              <a:rPr lang="en-US" b="0" dirty="0" err="1">
                <a:solidFill>
                  <a:srgbClr val="79B8FF"/>
                </a:solidFill>
                <a:effectLst/>
                <a:latin typeface="Consolas" panose="020B0609020204030204" pitchFamily="49" charset="0"/>
              </a:rPr>
              <a:t>sizeof</a:t>
            </a:r>
            <a:r>
              <a:rPr lang="en-US" b="0" dirty="0">
                <a:solidFill>
                  <a:srgbClr val="FFFFFF"/>
                </a:solidFill>
                <a:effectLst/>
                <a:latin typeface="Consolas" panose="020B0609020204030204" pitchFamily="49" charset="0"/>
              </a:rPr>
              <a:t>(</a:t>
            </a:r>
            <a:r>
              <a:rPr lang="en-US" b="0" dirty="0">
                <a:solidFill>
                  <a:srgbClr val="79B8FF"/>
                </a:solidFill>
                <a:effectLst/>
                <a:latin typeface="Consolas" panose="020B0609020204030204" pitchFamily="49" charset="0"/>
              </a:rPr>
              <a:t>int</a:t>
            </a:r>
            <a:r>
              <a:rPr lang="en-US" b="0" dirty="0">
                <a:solidFill>
                  <a:srgbClr val="FFFFFF"/>
                </a:solidFill>
                <a:effectLst/>
                <a:latin typeface="Consolas" panose="020B0609020204030204" pitchFamily="49" charset="0"/>
              </a:rPr>
              <a:t>), IPC_CREAT </a:t>
            </a:r>
            <a:r>
              <a:rPr lang="en-US" b="0" dirty="0">
                <a:solidFill>
                  <a:srgbClr val="79B8FF"/>
                </a:solidFill>
                <a:effectLst/>
                <a:latin typeface="Consolas" panose="020B0609020204030204" pitchFamily="49" charset="0"/>
              </a:rPr>
              <a:t>|</a:t>
            </a:r>
            <a:r>
              <a:rPr lang="en-US" b="0" dirty="0">
                <a:solidFill>
                  <a:srgbClr val="FFFFFF"/>
                </a:solidFill>
                <a:effectLst/>
                <a:latin typeface="Consolas" panose="020B0609020204030204" pitchFamily="49" charset="0"/>
              </a:rPr>
              <a:t> </a:t>
            </a:r>
            <a:r>
              <a:rPr lang="en-US" b="0" dirty="0">
                <a:solidFill>
                  <a:srgbClr val="00FFFF"/>
                </a:solidFill>
                <a:effectLst/>
                <a:latin typeface="Consolas" panose="020B0609020204030204" pitchFamily="49" charset="0"/>
              </a:rPr>
              <a:t>0</a:t>
            </a:r>
            <a:r>
              <a:rPr lang="en-US" b="0" dirty="0">
                <a:solidFill>
                  <a:srgbClr val="0AB0B3"/>
                </a:solidFill>
                <a:effectLst/>
                <a:latin typeface="Consolas" panose="020B0609020204030204" pitchFamily="49" charset="0"/>
              </a:rPr>
              <a:t>666</a:t>
            </a:r>
            <a:r>
              <a:rPr lang="en-US" b="0" dirty="0">
                <a:solidFill>
                  <a:srgbClr val="FFFFFF"/>
                </a:solidFill>
                <a:effectLst/>
                <a:latin typeface="Consolas" panose="020B0609020204030204" pitchFamily="49" charset="0"/>
              </a:rPr>
              <a:t>);</a:t>
            </a:r>
          </a:p>
          <a:p>
            <a:r>
              <a:rPr lang="en-US" sz="1600" dirty="0">
                <a:latin typeface="Consolas" panose="020B0609020204030204" pitchFamily="49" charset="0"/>
              </a:rPr>
              <a:t>returns the identifier of the shared memory segment associated with the value of the argument key. </a:t>
            </a:r>
            <a:r>
              <a:rPr lang="en-US" sz="1600" b="0" dirty="0">
                <a:solidFill>
                  <a:srgbClr val="FFFFFF"/>
                </a:solidFill>
                <a:effectLst/>
                <a:latin typeface="Consolas" panose="020B0609020204030204" pitchFamily="49" charset="0"/>
              </a:rPr>
              <a:t>IPC_CREAT </a:t>
            </a:r>
            <a:r>
              <a:rPr lang="en-US" sz="1600" dirty="0">
                <a:latin typeface="Consolas" panose="020B0609020204030204" pitchFamily="49" charset="0"/>
              </a:rPr>
              <a:t>to create a new segment. </a:t>
            </a:r>
          </a:p>
          <a:p>
            <a:r>
              <a:rPr lang="en-US" sz="1600" b="0" dirty="0">
                <a:solidFill>
                  <a:srgbClr val="00FFFF"/>
                </a:solidFill>
                <a:effectLst/>
                <a:latin typeface="Consolas" panose="020B0609020204030204" pitchFamily="49" charset="0"/>
              </a:rPr>
              <a:t>0</a:t>
            </a:r>
            <a:r>
              <a:rPr lang="en-US" sz="1600" b="0" dirty="0">
                <a:solidFill>
                  <a:srgbClr val="0AB0B3"/>
                </a:solidFill>
                <a:effectLst/>
                <a:latin typeface="Consolas" panose="020B0609020204030204" pitchFamily="49" charset="0"/>
              </a:rPr>
              <a:t>666</a:t>
            </a:r>
            <a:r>
              <a:rPr lang="en-US" sz="1600" dirty="0">
                <a:latin typeface="Consolas" panose="020B0609020204030204" pitchFamily="49" charset="0"/>
              </a:rPr>
              <a:t> gives all users on the system to access the shared memory and access to read and write.</a:t>
            </a:r>
            <a:endParaRPr lang="en-IN" sz="1600" b="0" dirty="0">
              <a:solidFill>
                <a:srgbClr val="FFFFFF"/>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43D5F5B4-B5DE-4779-A768-694FD78C5C21}"/>
              </a:ext>
            </a:extLst>
          </p:cNvPr>
          <p:cNvSpPr txBox="1"/>
          <p:nvPr/>
        </p:nvSpPr>
        <p:spPr>
          <a:xfrm>
            <a:off x="5469228" y="3975043"/>
            <a:ext cx="6722772" cy="903446"/>
          </a:xfrm>
          <a:prstGeom prst="roundRect">
            <a:avLst>
              <a:gd name="adj" fmla="val 9217"/>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IN" sz="1800" b="0" dirty="0">
                <a:solidFill>
                  <a:srgbClr val="79B8FF"/>
                </a:solidFill>
                <a:effectLst/>
                <a:latin typeface="Consolas" panose="020B0609020204030204" pitchFamily="49" charset="0"/>
              </a:rPr>
              <a:t>if</a:t>
            </a:r>
            <a:r>
              <a:rPr lang="en-IN" sz="1800" b="0" dirty="0">
                <a:solidFill>
                  <a:srgbClr val="FFFFFF"/>
                </a:solidFill>
                <a:effectLst/>
                <a:latin typeface="Consolas" panose="020B0609020204030204" pitchFamily="49" charset="0"/>
              </a:rPr>
              <a:t> (</a:t>
            </a:r>
            <a:r>
              <a:rPr lang="en-IN" sz="1800" b="0" dirty="0">
                <a:solidFill>
                  <a:srgbClr val="00FFFF"/>
                </a:solidFill>
                <a:effectLst/>
                <a:latin typeface="Consolas" panose="020B0609020204030204" pitchFamily="49" charset="0"/>
              </a:rPr>
              <a:t>id</a:t>
            </a:r>
            <a:r>
              <a:rPr lang="en-IN" sz="1800" b="0" dirty="0">
                <a:solidFill>
                  <a:srgbClr val="FFFFFF"/>
                </a:solidFill>
                <a:effectLst/>
                <a:latin typeface="Consolas" panose="020B0609020204030204" pitchFamily="49" charset="0"/>
              </a:rPr>
              <a:t> </a:t>
            </a:r>
            <a:r>
              <a:rPr lang="en-IN" sz="1800" b="0" dirty="0">
                <a:solidFill>
                  <a:srgbClr val="79B8FF"/>
                </a:solidFill>
                <a:effectLst/>
                <a:latin typeface="Consolas" panose="020B0609020204030204" pitchFamily="49" charset="0"/>
              </a:rPr>
              <a:t>&lt;</a:t>
            </a:r>
            <a:r>
              <a:rPr lang="en-IN" sz="1800" b="0" dirty="0">
                <a:solidFill>
                  <a:srgbClr val="FFFFFF"/>
                </a:solidFill>
                <a:effectLst/>
                <a:latin typeface="Consolas" panose="020B0609020204030204" pitchFamily="49" charset="0"/>
              </a:rPr>
              <a:t> </a:t>
            </a:r>
            <a:r>
              <a:rPr lang="en-IN" sz="1800" b="0" dirty="0">
                <a:solidFill>
                  <a:srgbClr val="0AB0B3"/>
                </a:solidFill>
                <a:effectLst/>
                <a:latin typeface="Consolas" panose="020B0609020204030204" pitchFamily="49" charset="0"/>
              </a:rPr>
              <a:t>0</a:t>
            </a:r>
            <a:r>
              <a:rPr lang="en-IN" sz="1800" b="0" dirty="0">
                <a:solidFill>
                  <a:srgbClr val="FFFFFF"/>
                </a:solidFill>
                <a:effectLst/>
                <a:latin typeface="Consolas" panose="020B0609020204030204" pitchFamily="49" charset="0"/>
              </a:rPr>
              <a:t>){...}</a:t>
            </a:r>
          </a:p>
          <a:p>
            <a:r>
              <a:rPr lang="en-IN" sz="1600" dirty="0">
                <a:solidFill>
                  <a:srgbClr val="FFFFFF"/>
                </a:solidFill>
                <a:latin typeface="Consolas" panose="020B0609020204030204" pitchFamily="49" charset="0"/>
              </a:rPr>
              <a:t>Checks if the </a:t>
            </a:r>
            <a:r>
              <a:rPr lang="en-IN" sz="1600" b="0" dirty="0">
                <a:solidFill>
                  <a:srgbClr val="00FFFF"/>
                </a:solidFill>
                <a:effectLst/>
                <a:latin typeface="Consolas" panose="020B0609020204030204" pitchFamily="49" charset="0"/>
              </a:rPr>
              <a:t>id </a:t>
            </a:r>
            <a:r>
              <a:rPr lang="en-IN" sz="1600" dirty="0">
                <a:solidFill>
                  <a:srgbClr val="FFFFFF"/>
                </a:solidFill>
                <a:latin typeface="Consolas" panose="020B0609020204030204" pitchFamily="49" charset="0"/>
              </a:rPr>
              <a:t>was generated successfully or not.</a:t>
            </a:r>
          </a:p>
          <a:p>
            <a:r>
              <a:rPr lang="en-IN" sz="1600" b="0" dirty="0">
                <a:solidFill>
                  <a:srgbClr val="FFFFFF"/>
                </a:solidFill>
                <a:effectLst/>
                <a:latin typeface="Consolas" panose="020B0609020204030204" pitchFamily="49" charset="0"/>
              </a:rPr>
              <a:t>If not p</a:t>
            </a:r>
            <a:r>
              <a:rPr lang="en-IN" sz="1600" dirty="0">
                <a:solidFill>
                  <a:srgbClr val="FFFFFF"/>
                </a:solidFill>
                <a:latin typeface="Consolas" panose="020B0609020204030204" pitchFamily="49" charset="0"/>
              </a:rPr>
              <a:t>rint error and exit from program.</a:t>
            </a:r>
            <a:endParaRPr lang="en-IN" sz="1600" b="0" dirty="0">
              <a:solidFill>
                <a:srgbClr val="FFFFFF"/>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5F551BD0-B003-487D-8DCF-5F0167AC6000}"/>
              </a:ext>
            </a:extLst>
          </p:cNvPr>
          <p:cNvSpPr txBox="1"/>
          <p:nvPr/>
        </p:nvSpPr>
        <p:spPr>
          <a:xfrm>
            <a:off x="203368" y="4878126"/>
            <a:ext cx="4059540" cy="1935956"/>
          </a:xfrm>
          <a:prstGeom prst="roundRect">
            <a:avLst>
              <a:gd name="adj" fmla="val 9217"/>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b="0" dirty="0">
                <a:solidFill>
                  <a:srgbClr val="00FFFF"/>
                </a:solidFill>
                <a:effectLst/>
                <a:latin typeface="Consolas" panose="020B0609020204030204" pitchFamily="49" charset="0"/>
              </a:rPr>
              <a:t>s</a:t>
            </a:r>
            <a:r>
              <a:rPr lang="en-US" b="0" dirty="0">
                <a:solidFill>
                  <a:srgbClr val="FFFFFF"/>
                </a:solidFill>
                <a:effectLst/>
                <a:latin typeface="Consolas" panose="020B0609020204030204" pitchFamily="49" charset="0"/>
              </a:rPr>
              <a:t> </a:t>
            </a:r>
            <a:r>
              <a:rPr lang="en-US" b="0" dirty="0">
                <a:solidFill>
                  <a:srgbClr val="79B8FF"/>
                </a:solidFill>
                <a:effectLst/>
                <a:latin typeface="Consolas" panose="020B0609020204030204" pitchFamily="49" charset="0"/>
              </a:rPr>
              <a:t>=</a:t>
            </a:r>
            <a:r>
              <a:rPr lang="en-US" b="0" dirty="0">
                <a:solidFill>
                  <a:srgbClr val="FFFFFF"/>
                </a:solidFill>
                <a:effectLst/>
                <a:latin typeface="Consolas" panose="020B0609020204030204" pitchFamily="49" charset="0"/>
              </a:rPr>
              <a:t> (</a:t>
            </a:r>
            <a:r>
              <a:rPr lang="en-US" b="0" dirty="0">
                <a:solidFill>
                  <a:srgbClr val="79B8FF"/>
                </a:solidFill>
                <a:effectLst/>
                <a:latin typeface="Consolas" panose="020B0609020204030204" pitchFamily="49" charset="0"/>
              </a:rPr>
              <a:t>int</a:t>
            </a:r>
            <a:r>
              <a:rPr lang="en-US" b="0" dirty="0">
                <a:solidFill>
                  <a:srgbClr val="FFFFFF"/>
                </a:solidFill>
                <a:effectLst/>
                <a:latin typeface="Consolas" panose="020B0609020204030204" pitchFamily="49" charset="0"/>
              </a:rPr>
              <a:t> </a:t>
            </a:r>
            <a:r>
              <a:rPr lang="en-US" b="0" dirty="0">
                <a:solidFill>
                  <a:srgbClr val="79B8FF"/>
                </a:solidFill>
                <a:effectLst/>
                <a:latin typeface="Consolas" panose="020B0609020204030204" pitchFamily="49" charset="0"/>
              </a:rPr>
              <a:t>*</a:t>
            </a:r>
            <a:r>
              <a:rPr lang="en-US" b="0" dirty="0">
                <a:solidFill>
                  <a:srgbClr val="FFFFFF"/>
                </a:solidFill>
                <a:effectLst/>
                <a:latin typeface="Consolas" panose="020B0609020204030204" pitchFamily="49" charset="0"/>
              </a:rPr>
              <a:t>)</a:t>
            </a:r>
            <a:r>
              <a:rPr lang="en-US" b="0" dirty="0" err="1">
                <a:solidFill>
                  <a:srgbClr val="00E1FF"/>
                </a:solidFill>
                <a:effectLst/>
                <a:latin typeface="Consolas" panose="020B0609020204030204" pitchFamily="49" charset="0"/>
              </a:rPr>
              <a:t>shmat</a:t>
            </a:r>
            <a:r>
              <a:rPr lang="en-US" b="0" dirty="0">
                <a:solidFill>
                  <a:srgbClr val="FFFFFF"/>
                </a:solidFill>
                <a:effectLst/>
                <a:latin typeface="Consolas" panose="020B0609020204030204" pitchFamily="49" charset="0"/>
              </a:rPr>
              <a:t>(</a:t>
            </a:r>
            <a:r>
              <a:rPr lang="en-US" b="0" dirty="0">
                <a:solidFill>
                  <a:srgbClr val="00FFFF"/>
                </a:solidFill>
                <a:effectLst/>
                <a:latin typeface="Consolas" panose="020B0609020204030204" pitchFamily="49" charset="0"/>
              </a:rPr>
              <a:t>id</a:t>
            </a:r>
            <a:r>
              <a:rPr lang="en-US" b="0" dirty="0">
                <a:solidFill>
                  <a:srgbClr val="FFFFFF"/>
                </a:solidFill>
                <a:effectLst/>
                <a:latin typeface="Consolas" panose="020B0609020204030204" pitchFamily="49" charset="0"/>
              </a:rPr>
              <a:t>, </a:t>
            </a:r>
            <a:r>
              <a:rPr lang="en-US" b="0" dirty="0">
                <a:solidFill>
                  <a:srgbClr val="00E1FF"/>
                </a:solidFill>
                <a:effectLst/>
                <a:latin typeface="Consolas" panose="020B0609020204030204" pitchFamily="49" charset="0"/>
              </a:rPr>
              <a:t>NULL</a:t>
            </a:r>
            <a:r>
              <a:rPr lang="en-US" b="0" dirty="0">
                <a:solidFill>
                  <a:srgbClr val="FFFFFF"/>
                </a:solidFill>
                <a:effectLst/>
                <a:latin typeface="Consolas" panose="020B0609020204030204" pitchFamily="49" charset="0"/>
              </a:rPr>
              <a:t>, </a:t>
            </a:r>
            <a:r>
              <a:rPr lang="en-US" b="0" dirty="0">
                <a:solidFill>
                  <a:srgbClr val="0AB0B3"/>
                </a:solidFill>
                <a:effectLst/>
                <a:latin typeface="Consolas" panose="020B0609020204030204" pitchFamily="49" charset="0"/>
              </a:rPr>
              <a:t>0</a:t>
            </a:r>
            <a:r>
              <a:rPr lang="en-US" b="0" dirty="0">
                <a:solidFill>
                  <a:srgbClr val="FFFFFF"/>
                </a:solidFill>
                <a:effectLst/>
                <a:latin typeface="Consolas" panose="020B0609020204030204" pitchFamily="49" charset="0"/>
              </a:rPr>
              <a:t>);</a:t>
            </a:r>
          </a:p>
          <a:p>
            <a:r>
              <a:rPr lang="en-US" sz="1600" dirty="0">
                <a:latin typeface="Consolas" panose="020B0609020204030204" pitchFamily="49" charset="0"/>
              </a:rPr>
              <a:t>accepts a shared memory ID, </a:t>
            </a:r>
            <a:r>
              <a:rPr lang="en-US" sz="1600" b="0" dirty="0">
                <a:solidFill>
                  <a:srgbClr val="00FFFF"/>
                </a:solidFill>
                <a:effectLst/>
                <a:latin typeface="Consolas" panose="020B0609020204030204" pitchFamily="49" charset="0"/>
              </a:rPr>
              <a:t>id</a:t>
            </a:r>
            <a:r>
              <a:rPr lang="en-US" sz="1600" dirty="0">
                <a:latin typeface="Consolas" panose="020B0609020204030204" pitchFamily="49" charset="0"/>
              </a:rPr>
              <a:t>, and attaches the indicated shared memory to the program's address space. The returned value is a pointer of type (void *) to the attached shared memory.</a:t>
            </a:r>
            <a:endParaRPr lang="en-IN" sz="1600" b="0" dirty="0">
              <a:solidFill>
                <a:srgbClr val="FFFFFF"/>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1B2F2B79-4DE4-4370-915F-035E87106096}"/>
              </a:ext>
            </a:extLst>
          </p:cNvPr>
          <p:cNvSpPr txBox="1"/>
          <p:nvPr/>
        </p:nvSpPr>
        <p:spPr>
          <a:xfrm>
            <a:off x="4571946" y="5136253"/>
            <a:ext cx="4533733" cy="1677829"/>
          </a:xfrm>
          <a:prstGeom prst="roundRect">
            <a:avLst>
              <a:gd name="adj" fmla="val 9217"/>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IN" b="0" dirty="0">
                <a:solidFill>
                  <a:srgbClr val="79B8FF"/>
                </a:solidFill>
                <a:effectLst/>
                <a:latin typeface="Consolas" panose="020B0609020204030204" pitchFamily="49" charset="0"/>
              </a:rPr>
              <a:t>if</a:t>
            </a:r>
            <a:r>
              <a:rPr lang="en-IN" b="0" dirty="0">
                <a:solidFill>
                  <a:srgbClr val="FFFFFF"/>
                </a:solidFill>
                <a:effectLst/>
                <a:latin typeface="Consolas" panose="020B0609020204030204" pitchFamily="49" charset="0"/>
              </a:rPr>
              <a:t> (</a:t>
            </a:r>
            <a:r>
              <a:rPr lang="en-IN" b="0" dirty="0">
                <a:solidFill>
                  <a:srgbClr val="00FFFF"/>
                </a:solidFill>
                <a:effectLst/>
                <a:latin typeface="Consolas" panose="020B0609020204030204" pitchFamily="49" charset="0"/>
              </a:rPr>
              <a:t>s</a:t>
            </a:r>
            <a:r>
              <a:rPr lang="en-IN" b="0" dirty="0">
                <a:solidFill>
                  <a:srgbClr val="FFFFFF"/>
                </a:solidFill>
                <a:effectLst/>
                <a:latin typeface="Consolas" panose="020B0609020204030204" pitchFamily="49" charset="0"/>
              </a:rPr>
              <a:t> </a:t>
            </a:r>
            <a:r>
              <a:rPr lang="en-IN" b="0" dirty="0">
                <a:solidFill>
                  <a:srgbClr val="79B8FF"/>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79B8FF"/>
                </a:solidFill>
                <a:effectLst/>
                <a:latin typeface="Consolas" panose="020B0609020204030204" pitchFamily="49" charset="0"/>
              </a:rPr>
              <a:t>void</a:t>
            </a:r>
            <a:r>
              <a:rPr lang="en-IN" b="0" dirty="0">
                <a:solidFill>
                  <a:srgbClr val="FFFFFF"/>
                </a:solidFill>
                <a:effectLst/>
                <a:latin typeface="Consolas" panose="020B0609020204030204" pitchFamily="49" charset="0"/>
              </a:rPr>
              <a:t> </a:t>
            </a:r>
            <a:r>
              <a:rPr lang="en-IN" b="0" dirty="0">
                <a:solidFill>
                  <a:srgbClr val="79B8FF"/>
                </a:solidFill>
                <a:effectLst/>
                <a:latin typeface="Consolas" panose="020B0609020204030204" pitchFamily="49" charset="0"/>
              </a:rPr>
              <a:t>*</a:t>
            </a:r>
            <a:r>
              <a:rPr lang="en-IN" b="0" dirty="0">
                <a:solidFill>
                  <a:srgbClr val="FFFFFF"/>
                </a:solidFill>
                <a:effectLst/>
                <a:latin typeface="Consolas" panose="020B0609020204030204" pitchFamily="49" charset="0"/>
              </a:rPr>
              <a:t>)</a:t>
            </a:r>
            <a:r>
              <a:rPr lang="en-IN" b="0" dirty="0">
                <a:solidFill>
                  <a:srgbClr val="79B8FF"/>
                </a:solidFill>
                <a:effectLst/>
                <a:latin typeface="Consolas" panose="020B0609020204030204" pitchFamily="49" charset="0"/>
              </a:rPr>
              <a:t>-</a:t>
            </a:r>
            <a:r>
              <a:rPr lang="en-IN" b="0" dirty="0">
                <a:solidFill>
                  <a:srgbClr val="0AB0B3"/>
                </a:solidFill>
                <a:effectLst/>
                <a:latin typeface="Consolas" panose="020B0609020204030204" pitchFamily="49" charset="0"/>
              </a:rPr>
              <a:t>1</a:t>
            </a:r>
            <a:r>
              <a:rPr lang="en-IN" b="0" dirty="0">
                <a:solidFill>
                  <a:srgbClr val="FFFFFF"/>
                </a:solidFill>
                <a:effectLst/>
                <a:latin typeface="Consolas" panose="020B0609020204030204" pitchFamily="49" charset="0"/>
              </a:rPr>
              <a:t>){...}</a:t>
            </a:r>
            <a:endParaRPr lang="en-US" b="0" dirty="0">
              <a:solidFill>
                <a:srgbClr val="FFFFFF"/>
              </a:solidFill>
              <a:effectLst/>
              <a:latin typeface="Consolas" panose="020B0609020204030204" pitchFamily="49" charset="0"/>
            </a:endParaRPr>
          </a:p>
          <a:p>
            <a:r>
              <a:rPr lang="en-US" sz="1600" dirty="0">
                <a:latin typeface="Consolas" panose="020B0609020204030204" pitchFamily="49" charset="0"/>
              </a:rPr>
              <a:t>Used to check if shared memory segment was attached successfully or not to the </a:t>
            </a:r>
            <a:r>
              <a:rPr lang="en-US" sz="1600" dirty="0" err="1">
                <a:latin typeface="Consolas" panose="020B0609020204030204" pitchFamily="49" charset="0"/>
              </a:rPr>
              <a:t>the</a:t>
            </a:r>
            <a:r>
              <a:rPr lang="en-US" sz="1600" dirty="0">
                <a:latin typeface="Consolas" panose="020B0609020204030204" pitchFamily="49" charset="0"/>
              </a:rPr>
              <a:t> address space of calling process. </a:t>
            </a:r>
            <a:r>
              <a:rPr lang="en-US" sz="1600" b="0" dirty="0">
                <a:solidFill>
                  <a:srgbClr val="FFFFFF"/>
                </a:solidFill>
                <a:effectLst/>
                <a:latin typeface="Consolas" panose="020B0609020204030204" pitchFamily="49" charset="0"/>
              </a:rPr>
              <a:t>Return </a:t>
            </a:r>
            <a:r>
              <a:rPr lang="en-US" sz="1600" dirty="0">
                <a:solidFill>
                  <a:srgbClr val="FFFFFF"/>
                </a:solidFill>
                <a:latin typeface="Consolas" panose="020B0609020204030204" pitchFamily="49" charset="0"/>
              </a:rPr>
              <a:t>-1 in case of error, prints error and terminates program.</a:t>
            </a:r>
          </a:p>
        </p:txBody>
      </p:sp>
      <p:sp>
        <p:nvSpPr>
          <p:cNvPr id="18" name="TextBox 17">
            <a:extLst>
              <a:ext uri="{FF2B5EF4-FFF2-40B4-BE49-F238E27FC236}">
                <a16:creationId xmlns:a16="http://schemas.microsoft.com/office/drawing/2014/main" id="{34F3DAE1-D1D2-4D98-97F9-B50CBDF7D65A}"/>
              </a:ext>
            </a:extLst>
          </p:cNvPr>
          <p:cNvSpPr txBox="1"/>
          <p:nvPr/>
        </p:nvSpPr>
        <p:spPr>
          <a:xfrm>
            <a:off x="9211434" y="5539380"/>
            <a:ext cx="2349500" cy="1258372"/>
          </a:xfrm>
          <a:prstGeom prst="roundRect">
            <a:avLst>
              <a:gd name="adj" fmla="val 9217"/>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IN" b="0" dirty="0">
                <a:solidFill>
                  <a:srgbClr val="FFFFFF"/>
                </a:solidFill>
                <a:effectLst/>
                <a:latin typeface="Consolas" panose="020B0609020204030204" pitchFamily="49" charset="0"/>
              </a:rPr>
              <a:t>(</a:t>
            </a:r>
            <a:r>
              <a:rPr lang="en-IN" b="0" dirty="0">
                <a:solidFill>
                  <a:srgbClr val="79B8FF"/>
                </a:solidFill>
                <a:effectLst/>
                <a:latin typeface="Consolas" panose="020B0609020204030204" pitchFamily="49" charset="0"/>
              </a:rPr>
              <a:t>*</a:t>
            </a:r>
            <a:r>
              <a:rPr lang="en-IN" b="0" dirty="0">
                <a:solidFill>
                  <a:srgbClr val="00FFFF"/>
                </a:solidFill>
                <a:effectLst/>
                <a:latin typeface="Consolas" panose="020B0609020204030204" pitchFamily="49" charset="0"/>
              </a:rPr>
              <a:t>s</a:t>
            </a:r>
            <a:r>
              <a:rPr lang="en-IN" b="0" dirty="0">
                <a:solidFill>
                  <a:srgbClr val="FFFFFF"/>
                </a:solidFill>
                <a:effectLst/>
                <a:latin typeface="Consolas" panose="020B0609020204030204" pitchFamily="49" charset="0"/>
              </a:rPr>
              <a:t>) </a:t>
            </a:r>
            <a:r>
              <a:rPr lang="en-IN" b="0" dirty="0">
                <a:solidFill>
                  <a:srgbClr val="79B8FF"/>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0AB0B3"/>
                </a:solidFill>
                <a:effectLst/>
                <a:latin typeface="Consolas" panose="020B0609020204030204" pitchFamily="49" charset="0"/>
              </a:rPr>
              <a:t>1</a:t>
            </a:r>
            <a:r>
              <a:rPr lang="en-IN" b="0" dirty="0">
                <a:solidFill>
                  <a:srgbClr val="FFFFFF"/>
                </a:solidFill>
                <a:effectLst/>
                <a:latin typeface="Consolas" panose="020B0609020204030204" pitchFamily="49" charset="0"/>
              </a:rPr>
              <a:t>;</a:t>
            </a:r>
          </a:p>
          <a:p>
            <a:r>
              <a:rPr lang="en-IN" dirty="0">
                <a:solidFill>
                  <a:srgbClr val="FFFFFF"/>
                </a:solidFill>
                <a:latin typeface="Consolas" panose="020B0609020204030204" pitchFamily="49" charset="0"/>
              </a:rPr>
              <a:t>Initializes the value of semaphore to 1.</a:t>
            </a:r>
            <a:endParaRPr lang="en-IN" b="0" dirty="0">
              <a:solidFill>
                <a:srgbClr val="FFFFFF"/>
              </a:solidFill>
              <a:effectLst/>
              <a:latin typeface="Consolas" panose="020B0609020204030204" pitchFamily="49" charset="0"/>
            </a:endParaRPr>
          </a:p>
        </p:txBody>
      </p:sp>
      <p:pic>
        <p:nvPicPr>
          <p:cNvPr id="3" name="Slide_14">
            <a:hlinkClick r:id="" action="ppaction://media"/>
            <a:extLst>
              <a:ext uri="{FF2B5EF4-FFF2-40B4-BE49-F238E27FC236}">
                <a16:creationId xmlns:a16="http://schemas.microsoft.com/office/drawing/2014/main" id="{8C46613C-9C7B-4626-8052-1B93E5A997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0934" y="5323277"/>
            <a:ext cx="609600" cy="609600"/>
          </a:xfrm>
          <a:prstGeom prst="rect">
            <a:avLst/>
          </a:prstGeom>
        </p:spPr>
      </p:pic>
    </p:spTree>
    <p:extLst>
      <p:ext uri="{BB962C8B-B14F-4D97-AF65-F5344CB8AC3E}">
        <p14:creationId xmlns:p14="http://schemas.microsoft.com/office/powerpoint/2010/main" val="362682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6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2431900" y="2755159"/>
            <a:ext cx="8845600" cy="811200"/>
          </a:xfrm>
          <a:prstGeom prst="rect">
            <a:avLst/>
          </a:prstGeom>
        </p:spPr>
        <p:txBody>
          <a:bodyPr spcFirstLastPara="1" wrap="square" lIns="0" tIns="0" rIns="0" bIns="0" anchor="b" anchorCtr="0">
            <a:noAutofit/>
          </a:bodyPr>
          <a:lstStyle/>
          <a:p>
            <a:r>
              <a:rPr lang="en" dirty="0"/>
              <a:t>Demonstration</a:t>
            </a:r>
            <a:endParaRPr dirty="0"/>
          </a:p>
        </p:txBody>
      </p:sp>
      <p:sp>
        <p:nvSpPr>
          <p:cNvPr id="229" name="Google Shape;229;p15"/>
          <p:cNvSpPr txBox="1">
            <a:spLocks noGrp="1"/>
          </p:cNvSpPr>
          <p:nvPr>
            <p:ph type="subTitle" idx="1"/>
          </p:nvPr>
        </p:nvSpPr>
        <p:spPr>
          <a:xfrm>
            <a:off x="2431900" y="3540087"/>
            <a:ext cx="8845600" cy="515200"/>
          </a:xfrm>
          <a:prstGeom prst="rect">
            <a:avLst/>
          </a:prstGeom>
        </p:spPr>
        <p:txBody>
          <a:bodyPr spcFirstLastPara="1" wrap="square" lIns="0" tIns="0" rIns="0" bIns="0" anchor="t" anchorCtr="0">
            <a:noAutofit/>
          </a:bodyPr>
          <a:lstStyle/>
          <a:p>
            <a:pPr marL="0" indent="0">
              <a:spcAft>
                <a:spcPts val="800"/>
              </a:spcAft>
            </a:pPr>
            <a:r>
              <a:rPr lang="en" dirty="0"/>
              <a:t>Lets have a look at the screenshots</a:t>
            </a:r>
            <a:endParaRPr dirty="0"/>
          </a:p>
        </p:txBody>
      </p:sp>
      <p:sp>
        <p:nvSpPr>
          <p:cNvPr id="230" name="Google Shape;230;p15"/>
          <p:cNvSpPr txBox="1"/>
          <p:nvPr/>
        </p:nvSpPr>
        <p:spPr>
          <a:xfrm>
            <a:off x="944467" y="2728400"/>
            <a:ext cx="1211600" cy="1402400"/>
          </a:xfrm>
          <a:prstGeom prst="rect">
            <a:avLst/>
          </a:prstGeom>
          <a:noFill/>
          <a:ln>
            <a:noFill/>
          </a:ln>
        </p:spPr>
        <p:txBody>
          <a:bodyPr spcFirstLastPara="1" wrap="square" lIns="121900" tIns="121900" rIns="121900" bIns="121900" anchor="ctr" anchorCtr="0">
            <a:noAutofit/>
          </a:bodyPr>
          <a:lstStyle/>
          <a:p>
            <a:pPr algn="ctr" defTabSz="1219170">
              <a:lnSpc>
                <a:spcPct val="90000"/>
              </a:lnSpc>
              <a:buClr>
                <a:srgbClr val="000000"/>
              </a:buClr>
            </a:pPr>
            <a:r>
              <a:rPr lang="en" sz="6400" b="1" kern="0" dirty="0">
                <a:solidFill>
                  <a:srgbClr val="FFFFFF"/>
                </a:solidFill>
                <a:latin typeface="Saira Semi Condensed"/>
                <a:ea typeface="Saira Semi Condensed"/>
                <a:cs typeface="Saira Semi Condensed"/>
                <a:sym typeface="Saira Semi Condensed"/>
              </a:rPr>
              <a:t>3</a:t>
            </a:r>
            <a:endParaRPr sz="1867" b="1" kern="0" dirty="0">
              <a:solidFill>
                <a:srgbClr val="FFFFFF"/>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1335950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D8D39C-9AE6-4F51-B8CD-BBE71CCAD3B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922171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2A8E2A-AF0B-44B6-B37B-74EA8FFC7CE4}"/>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4" name="Picture 3">
            <a:extLst>
              <a:ext uri="{FF2B5EF4-FFF2-40B4-BE49-F238E27FC236}">
                <a16:creationId xmlns:a16="http://schemas.microsoft.com/office/drawing/2014/main" id="{659DE7F9-9FB9-4FFA-9A2B-C0B1255848F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41609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82584-D0A1-4125-933B-4AF4CB5F0231}"/>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4" name="Picture 3">
            <a:extLst>
              <a:ext uri="{FF2B5EF4-FFF2-40B4-BE49-F238E27FC236}">
                <a16:creationId xmlns:a16="http://schemas.microsoft.com/office/drawing/2014/main" id="{449E650E-5F1E-43A7-8EAC-F6014CF49B8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10006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1759B0-9AB1-4690-A62B-35A9B0CBE803}"/>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4" name="Picture 3">
            <a:extLst>
              <a:ext uri="{FF2B5EF4-FFF2-40B4-BE49-F238E27FC236}">
                <a16:creationId xmlns:a16="http://schemas.microsoft.com/office/drawing/2014/main" id="{DFC10105-1CBB-4EC2-96E5-DD7E0E0BC10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52181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3"/>
          <p:cNvSpPr txBox="1">
            <a:spLocks noGrp="1"/>
          </p:cNvSpPr>
          <p:nvPr>
            <p:ph type="title"/>
          </p:nvPr>
        </p:nvSpPr>
        <p:spPr>
          <a:xfrm>
            <a:off x="1610467" y="1140675"/>
            <a:ext cx="8971200" cy="468400"/>
          </a:xfrm>
          <a:prstGeom prst="rect">
            <a:avLst/>
          </a:prstGeom>
        </p:spPr>
        <p:txBody>
          <a:bodyPr spcFirstLastPara="1" wrap="square" lIns="0" tIns="0" rIns="0" bIns="0" anchor="ctr" anchorCtr="0">
            <a:noAutofit/>
          </a:bodyPr>
          <a:lstStyle/>
          <a:p>
            <a:r>
              <a:rPr lang="en" dirty="0"/>
              <a:t>GroupID - 6</a:t>
            </a:r>
            <a:endParaRPr dirty="0"/>
          </a:p>
        </p:txBody>
      </p:sp>
      <p:sp>
        <p:nvSpPr>
          <p:cNvPr id="212" name="Google Shape;212;p13"/>
          <p:cNvSpPr txBox="1">
            <a:spLocks noGrp="1"/>
          </p:cNvSpPr>
          <p:nvPr>
            <p:ph type="body" idx="2"/>
          </p:nvPr>
        </p:nvSpPr>
        <p:spPr>
          <a:xfrm>
            <a:off x="6389984" y="1906867"/>
            <a:ext cx="4191600" cy="4354400"/>
          </a:xfrm>
          <a:prstGeom prst="rect">
            <a:avLst/>
          </a:prstGeom>
        </p:spPr>
        <p:txBody>
          <a:bodyPr spcFirstLastPara="1" wrap="square" lIns="0" tIns="0" rIns="0" bIns="0" anchor="t" anchorCtr="0">
            <a:noAutofit/>
          </a:bodyPr>
          <a:lstStyle/>
          <a:p>
            <a:pPr marL="0" indent="0">
              <a:buNone/>
            </a:pPr>
            <a:r>
              <a:rPr lang="en-IN" sz="4267" dirty="0">
                <a:latin typeface="Saira SemiCondensed Medium"/>
                <a:cs typeface="Saira SemiCondensed Medium"/>
              </a:rPr>
              <a:t>IIB2019009</a:t>
            </a:r>
          </a:p>
          <a:p>
            <a:pPr marL="0" indent="0">
              <a:buNone/>
            </a:pPr>
            <a:r>
              <a:rPr lang="en-IN" sz="4267" dirty="0">
                <a:latin typeface="Saira SemiCondensed Medium"/>
                <a:cs typeface="Saira SemiCondensed Medium"/>
              </a:rPr>
              <a:t>IIT2019210 </a:t>
            </a:r>
          </a:p>
          <a:p>
            <a:pPr marL="0" indent="0">
              <a:buNone/>
            </a:pPr>
            <a:r>
              <a:rPr lang="en-IN" sz="4267" dirty="0">
                <a:latin typeface="Saira SemiCondensed Medium"/>
                <a:cs typeface="Saira SemiCondensed Medium"/>
              </a:rPr>
              <a:t>IIB2019017 </a:t>
            </a:r>
          </a:p>
          <a:p>
            <a:pPr marL="0" indent="0">
              <a:buNone/>
            </a:pPr>
            <a:r>
              <a:rPr lang="en-IN" sz="4267" dirty="0">
                <a:latin typeface="Saira SemiCondensed Medium"/>
                <a:cs typeface="Saira SemiCondensed Medium"/>
              </a:rPr>
              <a:t>IIB2019010 </a:t>
            </a:r>
          </a:p>
          <a:p>
            <a:pPr marL="0" indent="0">
              <a:buNone/>
            </a:pPr>
            <a:r>
              <a:rPr lang="en-IN" sz="4267" dirty="0">
                <a:latin typeface="Saira SemiCondensed Medium"/>
                <a:cs typeface="Saira SemiCondensed Medium"/>
              </a:rPr>
              <a:t>IIT2019211</a:t>
            </a:r>
          </a:p>
          <a:p>
            <a:pPr marL="0" indent="0">
              <a:buNone/>
            </a:pPr>
            <a:endParaRPr sz="1600" b="1" dirty="0"/>
          </a:p>
        </p:txBody>
      </p:sp>
      <p:sp>
        <p:nvSpPr>
          <p:cNvPr id="213" name="Google Shape;213;p13"/>
          <p:cNvSpPr txBox="1">
            <a:spLocks noGrp="1"/>
          </p:cNvSpPr>
          <p:nvPr>
            <p:ph type="body" idx="1"/>
          </p:nvPr>
        </p:nvSpPr>
        <p:spPr>
          <a:xfrm>
            <a:off x="1610365" y="1906867"/>
            <a:ext cx="4679599" cy="4354400"/>
          </a:xfrm>
          <a:prstGeom prst="rect">
            <a:avLst/>
          </a:prstGeom>
        </p:spPr>
        <p:txBody>
          <a:bodyPr spcFirstLastPara="1" wrap="square" lIns="0" tIns="0" rIns="0" bIns="0" anchor="t" anchorCtr="0">
            <a:noAutofit/>
          </a:bodyPr>
          <a:lstStyle/>
          <a:p>
            <a:r>
              <a:rPr lang="en-IN" sz="4267" dirty="0">
                <a:latin typeface="Saira SemiCondensed Medium"/>
                <a:cs typeface="Saira SemiCondensed Medium"/>
                <a:sym typeface="Saira SemiCondensed Medium"/>
              </a:rPr>
              <a:t>Abhijeet </a:t>
            </a:r>
            <a:r>
              <a:rPr lang="en-IN" sz="4267" dirty="0" err="1">
                <a:latin typeface="Saira SemiCondensed Medium"/>
                <a:cs typeface="Saira SemiCondensed Medium"/>
                <a:sym typeface="Saira SemiCondensed Medium"/>
              </a:rPr>
              <a:t>Sonkar</a:t>
            </a:r>
            <a:endParaRPr lang="en-IN" sz="4267" dirty="0">
              <a:latin typeface="Saira SemiCondensed Medium"/>
              <a:cs typeface="Saira SemiCondensed Medium"/>
              <a:sym typeface="Saira SemiCondensed Medium"/>
            </a:endParaRPr>
          </a:p>
          <a:p>
            <a:r>
              <a:rPr lang="en-IN" sz="4267" dirty="0">
                <a:latin typeface="Saira SemiCondensed Medium"/>
                <a:cs typeface="Saira SemiCondensed Medium"/>
                <a:sym typeface="Saira SemiCondensed Medium"/>
              </a:rPr>
              <a:t>Aditya Aggarwal</a:t>
            </a:r>
          </a:p>
          <a:p>
            <a:r>
              <a:rPr lang="en-IN" sz="4267" dirty="0">
                <a:latin typeface="Saira SemiCondensed Medium"/>
                <a:cs typeface="Saira SemiCondensed Medium"/>
                <a:sym typeface="Saira SemiCondensed Medium"/>
              </a:rPr>
              <a:t>Ambika Singh</a:t>
            </a:r>
          </a:p>
          <a:p>
            <a:r>
              <a:rPr lang="en-IN" sz="4267" dirty="0">
                <a:latin typeface="Saira SemiCondensed Medium"/>
                <a:cs typeface="Saira SemiCondensed Medium"/>
                <a:sym typeface="Saira SemiCondensed Medium"/>
              </a:rPr>
              <a:t>Avneesh Kumar </a:t>
            </a:r>
          </a:p>
          <a:p>
            <a:r>
              <a:rPr lang="en-IN" sz="4267" dirty="0" err="1">
                <a:latin typeface="Saira SemiCondensed Medium"/>
                <a:cs typeface="Saira SemiCondensed Medium"/>
                <a:sym typeface="Saira SemiCondensed Medium"/>
              </a:rPr>
              <a:t>Divy</a:t>
            </a:r>
            <a:r>
              <a:rPr lang="en-IN" sz="4267" dirty="0">
                <a:latin typeface="Saira SemiCondensed Medium"/>
                <a:cs typeface="Saira SemiCondensed Medium"/>
                <a:sym typeface="Saira SemiCondensed Medium"/>
              </a:rPr>
              <a:t> Agrawal</a:t>
            </a:r>
          </a:p>
        </p:txBody>
      </p:sp>
      <p:sp>
        <p:nvSpPr>
          <p:cNvPr id="215" name="Google Shape;215;p13"/>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1781A1"/>
                </a:solidFill>
              </a:rPr>
              <a:pPr defTabSz="1219170">
                <a:buClr>
                  <a:srgbClr val="000000"/>
                </a:buClr>
              </a:pPr>
              <a:t>2</a:t>
            </a:fld>
            <a:endParaRPr kern="0">
              <a:solidFill>
                <a:srgbClr val="1781A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FCEE8A-4C5D-4623-8A3D-8AC0513E0215}"/>
              </a:ext>
            </a:extLst>
          </p:cNvPr>
          <p:cNvSpPr>
            <a:spLocks noGrp="1"/>
          </p:cNvSpPr>
          <p:nvPr>
            <p:ph type="sldNum" idx="12"/>
          </p:nvPr>
        </p:nvSpPr>
        <p:spPr/>
        <p:txBody>
          <a:bodyPr/>
          <a:lstStyle/>
          <a:p>
            <a:fld id="{00000000-1234-1234-1234-123412341234}" type="slidenum">
              <a:rPr lang="en" smtClean="0"/>
              <a:pPr/>
              <a:t>20</a:t>
            </a:fld>
            <a:endParaRPr lang="en"/>
          </a:p>
        </p:txBody>
      </p:sp>
      <p:pic>
        <p:nvPicPr>
          <p:cNvPr id="4" name="Picture 3">
            <a:extLst>
              <a:ext uri="{FF2B5EF4-FFF2-40B4-BE49-F238E27FC236}">
                <a16:creationId xmlns:a16="http://schemas.microsoft.com/office/drawing/2014/main" id="{0052AA3B-C2B3-4D1F-B5BE-ED566580A7D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93675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422632-A849-477C-A894-2FE74ED3770D}"/>
              </a:ext>
            </a:extLst>
          </p:cNvPr>
          <p:cNvSpPr>
            <a:spLocks noGrp="1"/>
          </p:cNvSpPr>
          <p:nvPr>
            <p:ph type="sldNum" idx="12"/>
          </p:nvPr>
        </p:nvSpPr>
        <p:spPr/>
        <p:txBody>
          <a:bodyPr/>
          <a:lstStyle/>
          <a:p>
            <a:fld id="{00000000-1234-1234-1234-123412341234}" type="slidenum">
              <a:rPr lang="en" smtClean="0"/>
              <a:pPr/>
              <a:t>21</a:t>
            </a:fld>
            <a:endParaRPr lang="en"/>
          </a:p>
        </p:txBody>
      </p:sp>
      <p:pic>
        <p:nvPicPr>
          <p:cNvPr id="3" name="compressed">
            <a:hlinkClick r:id="" action="ppaction://media"/>
            <a:extLst>
              <a:ext uri="{FF2B5EF4-FFF2-40B4-BE49-F238E27FC236}">
                <a16:creationId xmlns:a16="http://schemas.microsoft.com/office/drawing/2014/main" id="{72A3D501-9784-43DF-8DCA-E444698BA9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4825"/>
          </a:xfrm>
          <a:prstGeom prst="rect">
            <a:avLst/>
          </a:prstGeom>
        </p:spPr>
      </p:pic>
    </p:spTree>
    <p:extLst>
      <p:ext uri="{BB962C8B-B14F-4D97-AF65-F5344CB8AC3E}">
        <p14:creationId xmlns:p14="http://schemas.microsoft.com/office/powerpoint/2010/main" val="17236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41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4"/>
          <p:cNvSpPr txBox="1">
            <a:spLocks noGrp="1"/>
          </p:cNvSpPr>
          <p:nvPr>
            <p:ph type="ctrTitle" idx="4294967295"/>
          </p:nvPr>
        </p:nvSpPr>
        <p:spPr>
          <a:xfrm>
            <a:off x="2084280" y="2452307"/>
            <a:ext cx="4361600" cy="2593580"/>
          </a:xfrm>
          <a:prstGeom prst="rect">
            <a:avLst/>
          </a:prstGeom>
        </p:spPr>
        <p:txBody>
          <a:bodyPr spcFirstLastPara="1" wrap="square" lIns="0" tIns="0" rIns="0" bIns="0" anchor="b" anchorCtr="0">
            <a:noAutofit/>
          </a:bodyPr>
          <a:lstStyle/>
          <a:p>
            <a:pPr algn="r"/>
            <a:r>
              <a:rPr lang="en-IN" sz="9066" dirty="0">
                <a:latin typeface="Montserrat"/>
              </a:rPr>
              <a:t>THANK</a:t>
            </a:r>
            <a:br>
              <a:rPr lang="en-IN" sz="9066" dirty="0">
                <a:latin typeface="Montserrat"/>
              </a:rPr>
            </a:br>
            <a:r>
              <a:rPr lang="en-IN" sz="9066" dirty="0">
                <a:latin typeface="Montserrat"/>
              </a:rPr>
              <a:t>YOU</a:t>
            </a:r>
          </a:p>
        </p:txBody>
      </p:sp>
      <p:sp>
        <p:nvSpPr>
          <p:cNvPr id="447" name="Google Shape;447;p34"/>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1781A1"/>
                </a:solidFill>
              </a:rPr>
              <a:pPr defTabSz="1219170">
                <a:buClr>
                  <a:srgbClr val="000000"/>
                </a:buClr>
              </a:pPr>
              <a:t>22</a:t>
            </a:fld>
            <a:endParaRPr kern="0" dirty="0">
              <a:solidFill>
                <a:srgbClr val="1781A1"/>
              </a:solidFill>
            </a:endParaRPr>
          </a:p>
        </p:txBody>
      </p:sp>
      <p:grpSp>
        <p:nvGrpSpPr>
          <p:cNvPr id="448" name="Google Shape;448;p34"/>
          <p:cNvGrpSpPr/>
          <p:nvPr/>
        </p:nvGrpSpPr>
        <p:grpSpPr>
          <a:xfrm rot="10800000">
            <a:off x="6695003" y="1778807"/>
            <a:ext cx="5496997" cy="3940579"/>
            <a:chOff x="291713" y="847485"/>
            <a:chExt cx="489987" cy="351315"/>
          </a:xfrm>
        </p:grpSpPr>
        <p:sp>
          <p:nvSpPr>
            <p:cNvPr id="449" name="Google Shape;449;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450" name="Google Shape;450;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grpSp>
      <p:grpSp>
        <p:nvGrpSpPr>
          <p:cNvPr id="11" name="Google Shape;591;p37">
            <a:extLst>
              <a:ext uri="{FF2B5EF4-FFF2-40B4-BE49-F238E27FC236}">
                <a16:creationId xmlns:a16="http://schemas.microsoft.com/office/drawing/2014/main" id="{CE047EB8-840A-46E7-B124-8654869C9ED6}"/>
              </a:ext>
            </a:extLst>
          </p:cNvPr>
          <p:cNvGrpSpPr/>
          <p:nvPr/>
        </p:nvGrpSpPr>
        <p:grpSpPr>
          <a:xfrm>
            <a:off x="7689219" y="2943334"/>
            <a:ext cx="1412772" cy="1412772"/>
            <a:chOff x="1278900" y="2333250"/>
            <a:chExt cx="381175" cy="381175"/>
          </a:xfrm>
        </p:grpSpPr>
        <p:sp>
          <p:nvSpPr>
            <p:cNvPr id="12" name="Google Shape;592;p37">
              <a:extLst>
                <a:ext uri="{FF2B5EF4-FFF2-40B4-BE49-F238E27FC236}">
                  <a16:creationId xmlns:a16="http://schemas.microsoft.com/office/drawing/2014/main" id="{76B1F378-8652-465F-9E81-68E3D1907FB3}"/>
                </a:ext>
              </a:extLst>
            </p:cNvPr>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solidFill>
              <a:srgbClr val="FFC000"/>
            </a:solidFill>
            <a:ln>
              <a:headEnd type="none" w="sm" len="sm"/>
              <a:tailEnd type="none" w="sm" len="sm"/>
            </a:ln>
          </p:spPr>
          <p:style>
            <a:lnRef idx="1">
              <a:schemeClr val="accent1"/>
            </a:lnRef>
            <a:fillRef idx="0">
              <a:schemeClr val="accent1"/>
            </a:fillRef>
            <a:effectRef idx="0">
              <a:schemeClr val="accent1"/>
            </a:effectRef>
            <a:fontRef idx="minor">
              <a:schemeClr val="tx1"/>
            </a:fontRef>
          </p:style>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sym typeface="Arial"/>
              </a:endParaRPr>
            </a:p>
          </p:txBody>
        </p:sp>
        <p:sp>
          <p:nvSpPr>
            <p:cNvPr id="13" name="Google Shape;593;p37">
              <a:extLst>
                <a:ext uri="{FF2B5EF4-FFF2-40B4-BE49-F238E27FC236}">
                  <a16:creationId xmlns:a16="http://schemas.microsoft.com/office/drawing/2014/main" id="{0DC6A0AF-32B8-4699-9C6A-7AB82F3FE87C}"/>
                </a:ext>
              </a:extLst>
            </p:cNvPr>
            <p:cNvSpPr/>
            <p:nvPr/>
          </p:nvSpPr>
          <p:spPr>
            <a:xfrm>
              <a:off x="1525475" y="24753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ln>
              <a:headEnd type="none" w="sm" len="sm"/>
              <a:tailEnd type="none" w="sm" len="sm"/>
            </a:ln>
          </p:spPr>
          <p:style>
            <a:lnRef idx="1">
              <a:schemeClr val="accent1"/>
            </a:lnRef>
            <a:fillRef idx="0">
              <a:schemeClr val="accent1"/>
            </a:fillRef>
            <a:effectRef idx="0">
              <a:schemeClr val="accent1"/>
            </a:effectRef>
            <a:fontRef idx="minor">
              <a:schemeClr val="tx1"/>
            </a:fontRef>
          </p:style>
          <p:txBody>
            <a:bodyPr spcFirstLastPara="1" wrap="square" lIns="121900" tIns="121900" rIns="121900" bIns="121900" anchor="ctr" anchorCtr="0">
              <a:noAutofit/>
            </a:bodyPr>
            <a:lstStyle/>
            <a:p>
              <a:pPr defTabSz="1219170">
                <a:buClr>
                  <a:srgbClr val="000000"/>
                </a:buClr>
              </a:pPr>
              <a:endParaRPr sz="1867" kern="0" dirty="0">
                <a:solidFill>
                  <a:srgbClr val="FFFFFF"/>
                </a:solidFill>
                <a:latin typeface="Arial"/>
                <a:sym typeface="Arial"/>
              </a:endParaRPr>
            </a:p>
          </p:txBody>
        </p:sp>
        <p:sp>
          <p:nvSpPr>
            <p:cNvPr id="14" name="Google Shape;594;p37">
              <a:extLst>
                <a:ext uri="{FF2B5EF4-FFF2-40B4-BE49-F238E27FC236}">
                  <a16:creationId xmlns:a16="http://schemas.microsoft.com/office/drawing/2014/main" id="{F580572E-9F58-4373-8D06-C72ECD5B0028}"/>
                </a:ext>
              </a:extLst>
            </p:cNvPr>
            <p:cNvSpPr/>
            <p:nvPr/>
          </p:nvSpPr>
          <p:spPr>
            <a:xfrm>
              <a:off x="1369600" y="24753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solidFill>
              <a:schemeClr val="bg1"/>
            </a:solidFill>
            <a:ln>
              <a:headEnd type="none" w="sm" len="sm"/>
              <a:tailEnd type="none" w="sm" len="sm"/>
            </a:ln>
          </p:spPr>
          <p:style>
            <a:lnRef idx="1">
              <a:schemeClr val="accent1"/>
            </a:lnRef>
            <a:fillRef idx="0">
              <a:schemeClr val="accent1"/>
            </a:fillRef>
            <a:effectRef idx="0">
              <a:schemeClr val="accent1"/>
            </a:effectRef>
            <a:fontRef idx="minor">
              <a:schemeClr val="tx1"/>
            </a:fontRef>
          </p:style>
          <p:txBody>
            <a:bodyPr spcFirstLastPara="1" wrap="square" lIns="121900" tIns="121900" rIns="121900" bIns="121900" anchor="ctr" anchorCtr="0">
              <a:noAutofit/>
            </a:bodyPr>
            <a:lstStyle/>
            <a:p>
              <a:pPr defTabSz="1219170">
                <a:buClr>
                  <a:srgbClr val="000000"/>
                </a:buClr>
              </a:pPr>
              <a:endParaRPr sz="1867" kern="0" dirty="0">
                <a:solidFill>
                  <a:srgbClr val="FFFFFF"/>
                </a:solidFill>
                <a:latin typeface="Arial"/>
                <a:sym typeface="Arial"/>
              </a:endParaRPr>
            </a:p>
          </p:txBody>
        </p:sp>
        <p:sp>
          <p:nvSpPr>
            <p:cNvPr id="15" name="Google Shape;595;p37">
              <a:extLst>
                <a:ext uri="{FF2B5EF4-FFF2-40B4-BE49-F238E27FC236}">
                  <a16:creationId xmlns:a16="http://schemas.microsoft.com/office/drawing/2014/main" id="{6ED8B820-CD03-4712-A648-98C07B4DB818}"/>
                </a:ext>
              </a:extLst>
            </p:cNvPr>
            <p:cNvSpPr/>
            <p:nvPr/>
          </p:nvSpPr>
          <p:spPr>
            <a:xfrm>
              <a:off x="1369600" y="259725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ln>
              <a:headEnd type="none" w="sm" len="sm"/>
              <a:tailEnd type="none" w="sm" len="sm"/>
            </a:ln>
          </p:spPr>
          <p:style>
            <a:lnRef idx="1">
              <a:schemeClr val="accent1"/>
            </a:lnRef>
            <a:fillRef idx="0">
              <a:schemeClr val="accent1"/>
            </a:fillRef>
            <a:effectRef idx="0">
              <a:schemeClr val="accent1"/>
            </a:effectRef>
            <a:fontRef idx="minor">
              <a:schemeClr val="tx1"/>
            </a:fontRef>
          </p:style>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610467" y="1140675"/>
            <a:ext cx="8971200" cy="468400"/>
          </a:xfrm>
          <a:prstGeom prst="rect">
            <a:avLst/>
          </a:prstGeom>
        </p:spPr>
        <p:txBody>
          <a:bodyPr spcFirstLastPara="1" wrap="square" lIns="0" tIns="0" rIns="0" bIns="0" anchor="ctr" anchorCtr="0">
            <a:noAutofit/>
          </a:bodyPr>
          <a:lstStyle/>
          <a:p>
            <a:r>
              <a:rPr lang="en" dirty="0"/>
              <a:t>Questions Assigned</a:t>
            </a:r>
            <a:endParaRPr dirty="0"/>
          </a:p>
        </p:txBody>
      </p:sp>
      <p:sp>
        <p:nvSpPr>
          <p:cNvPr id="243" name="Google Shape;243;p17"/>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1781A1"/>
                </a:solidFill>
              </a:rPr>
              <a:pPr defTabSz="1219170">
                <a:buClr>
                  <a:srgbClr val="000000"/>
                </a:buClr>
              </a:pPr>
              <a:t>3</a:t>
            </a:fld>
            <a:endParaRPr kern="0">
              <a:solidFill>
                <a:srgbClr val="1781A1"/>
              </a:solidFill>
            </a:endParaRPr>
          </a:p>
        </p:txBody>
      </p:sp>
      <p:sp>
        <p:nvSpPr>
          <p:cNvPr id="5" name="Google Shape;230;p15">
            <a:extLst>
              <a:ext uri="{FF2B5EF4-FFF2-40B4-BE49-F238E27FC236}">
                <a16:creationId xmlns:a16="http://schemas.microsoft.com/office/drawing/2014/main" id="{BF69E518-5E57-4C35-BBB3-3B40C980571F}"/>
              </a:ext>
            </a:extLst>
          </p:cNvPr>
          <p:cNvSpPr txBox="1"/>
          <p:nvPr/>
        </p:nvSpPr>
        <p:spPr>
          <a:xfrm>
            <a:off x="849645" y="2340473"/>
            <a:ext cx="1521643" cy="1402400"/>
          </a:xfrm>
          <a:prstGeom prst="hexagon">
            <a:avLst/>
          </a:prstGeom>
          <a:solidFill>
            <a:schemeClr val="accent2"/>
          </a:solidFill>
          <a:ln>
            <a:noFill/>
          </a:ln>
        </p:spPr>
        <p:txBody>
          <a:bodyPr spcFirstLastPara="1" wrap="square" lIns="121900" tIns="121900" rIns="121900" bIns="121900" anchor="ctr" anchorCtr="0">
            <a:noAutofit/>
          </a:bodyPr>
          <a:lstStyle/>
          <a:p>
            <a:pPr algn="ctr" defTabSz="1219170">
              <a:lnSpc>
                <a:spcPct val="90000"/>
              </a:lnSpc>
              <a:buClr>
                <a:srgbClr val="000000"/>
              </a:buClr>
            </a:pPr>
            <a:r>
              <a:rPr lang="en" sz="5333" b="1" kern="0" dirty="0">
                <a:solidFill>
                  <a:srgbClr val="FFFFFF"/>
                </a:solidFill>
                <a:latin typeface="Saira Semi Condensed"/>
                <a:ea typeface="Saira Semi Condensed"/>
                <a:cs typeface="Saira Semi Condensed"/>
                <a:sym typeface="Saira Semi Condensed"/>
              </a:rPr>
              <a:t>6</a:t>
            </a:r>
            <a:endParaRPr sz="1467" b="1" kern="0" dirty="0">
              <a:solidFill>
                <a:srgbClr val="FFFFFF"/>
              </a:solidFill>
              <a:latin typeface="Saira Semi Condensed"/>
              <a:ea typeface="Saira Semi Condensed"/>
              <a:cs typeface="Saira Semi Condensed"/>
              <a:sym typeface="Saira Semi Condensed"/>
            </a:endParaRPr>
          </a:p>
        </p:txBody>
      </p:sp>
      <p:sp>
        <p:nvSpPr>
          <p:cNvPr id="8" name="TextBox 7">
            <a:extLst>
              <a:ext uri="{FF2B5EF4-FFF2-40B4-BE49-F238E27FC236}">
                <a16:creationId xmlns:a16="http://schemas.microsoft.com/office/drawing/2014/main" id="{B6EF77CE-CF8E-4ADE-88B0-7AE9BE1077FD}"/>
              </a:ext>
            </a:extLst>
          </p:cNvPr>
          <p:cNvSpPr txBox="1"/>
          <p:nvPr/>
        </p:nvSpPr>
        <p:spPr>
          <a:xfrm>
            <a:off x="2660073" y="2426121"/>
            <a:ext cx="8441516" cy="3046988"/>
          </a:xfrm>
          <a:prstGeom prst="rect">
            <a:avLst/>
          </a:prstGeom>
          <a:noFill/>
        </p:spPr>
        <p:txBody>
          <a:bodyPr wrap="square" rtlCol="0">
            <a:spAutoFit/>
          </a:bodyPr>
          <a:lstStyle/>
          <a:p>
            <a:pPr defTabSz="1219170">
              <a:buClr>
                <a:srgbClr val="000000"/>
              </a:buClr>
            </a:pPr>
            <a:r>
              <a:rPr lang="en-US" sz="2400" b="1" kern="0" dirty="0">
                <a:latin typeface="Montserrat"/>
                <a:cs typeface="Saira Semi Condensed" panose="020B0604020202020204" charset="0"/>
                <a:sym typeface="Arial"/>
              </a:rPr>
              <a:t>Implement blocking semaphore using the pause() and kill() system calls (to block and unblock a process, as demonstrated in my example programs / videos). Now, use your solution to ensure mutually exclusive access to a shared variable by two cooperating processes. Demonstrate the correctness of your</a:t>
            </a:r>
          </a:p>
          <a:p>
            <a:pPr defTabSz="1219170">
              <a:buClr>
                <a:srgbClr val="000000"/>
              </a:buClr>
            </a:pPr>
            <a:r>
              <a:rPr lang="en-US" sz="2400" b="1" kern="0" dirty="0">
                <a:latin typeface="Montserrat"/>
                <a:cs typeface="Saira Semi Condensed" panose="020B0604020202020204" charset="0"/>
                <a:sym typeface="Arial"/>
              </a:rPr>
              <a:t>solution by applying it to solve the race condition problem that I have created in my sample programs “producer3.c” and “consumer3.c”.</a:t>
            </a:r>
          </a:p>
        </p:txBody>
      </p:sp>
      <p:pic>
        <p:nvPicPr>
          <p:cNvPr id="2" name="Slide_3">
            <a:hlinkClick r:id="" action="ppaction://media"/>
            <a:extLst>
              <a:ext uri="{FF2B5EF4-FFF2-40B4-BE49-F238E27FC236}">
                <a16:creationId xmlns:a16="http://schemas.microsoft.com/office/drawing/2014/main" id="{3F6FB1E4-6AF9-4076-9412-3CECCFE92D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82400" y="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0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610467" y="1140675"/>
            <a:ext cx="8971200" cy="468400"/>
          </a:xfrm>
          <a:prstGeom prst="rect">
            <a:avLst/>
          </a:prstGeom>
        </p:spPr>
        <p:txBody>
          <a:bodyPr spcFirstLastPara="1" wrap="square" lIns="0" tIns="0" rIns="0" bIns="0" anchor="ctr" anchorCtr="0">
            <a:noAutofit/>
          </a:bodyPr>
          <a:lstStyle/>
          <a:p>
            <a:r>
              <a:rPr lang="en" dirty="0"/>
              <a:t>Table of Contents</a:t>
            </a:r>
            <a:endParaRPr dirty="0"/>
          </a:p>
        </p:txBody>
      </p:sp>
      <p:grpSp>
        <p:nvGrpSpPr>
          <p:cNvPr id="5" name="Group 4">
            <a:extLst>
              <a:ext uri="{FF2B5EF4-FFF2-40B4-BE49-F238E27FC236}">
                <a16:creationId xmlns:a16="http://schemas.microsoft.com/office/drawing/2014/main" id="{BD06C306-6D76-4A34-B60B-C40BAB0B6613}"/>
              </a:ext>
            </a:extLst>
          </p:cNvPr>
          <p:cNvGrpSpPr/>
          <p:nvPr/>
        </p:nvGrpSpPr>
        <p:grpSpPr>
          <a:xfrm>
            <a:off x="2665926" y="2125013"/>
            <a:ext cx="6176064" cy="914401"/>
            <a:chOff x="1854557" y="2125013"/>
            <a:chExt cx="6176064" cy="914401"/>
          </a:xfrm>
        </p:grpSpPr>
        <p:sp>
          <p:nvSpPr>
            <p:cNvPr id="4" name="Rectangle: Rounded Corners 3">
              <a:extLst>
                <a:ext uri="{FF2B5EF4-FFF2-40B4-BE49-F238E27FC236}">
                  <a16:creationId xmlns:a16="http://schemas.microsoft.com/office/drawing/2014/main" id="{D37D7CD0-0B0B-4956-9FC0-5CD5FECF9997}"/>
                </a:ext>
              </a:extLst>
            </p:cNvPr>
            <p:cNvSpPr/>
            <p:nvPr/>
          </p:nvSpPr>
          <p:spPr>
            <a:xfrm>
              <a:off x="2853314" y="2125013"/>
              <a:ext cx="5177307" cy="914401"/>
            </a:xfrm>
            <a:prstGeom prst="roundRect">
              <a:avLst>
                <a:gd name="adj"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Basic Concepts</a:t>
              </a:r>
              <a:endParaRPr lang="en-IN" sz="2800" dirty="0"/>
            </a:p>
          </p:txBody>
        </p:sp>
        <p:sp>
          <p:nvSpPr>
            <p:cNvPr id="3" name="Hexagon 2">
              <a:extLst>
                <a:ext uri="{FF2B5EF4-FFF2-40B4-BE49-F238E27FC236}">
                  <a16:creationId xmlns:a16="http://schemas.microsoft.com/office/drawing/2014/main" id="{86935378-837B-4D5C-8D1F-D4052D624DB8}"/>
                </a:ext>
              </a:extLst>
            </p:cNvPr>
            <p:cNvSpPr/>
            <p:nvPr/>
          </p:nvSpPr>
          <p:spPr>
            <a:xfrm>
              <a:off x="1854557" y="2125013"/>
              <a:ext cx="960120" cy="914400"/>
            </a:xfrm>
            <a:prstGeom prst="hexagon">
              <a:avLst>
                <a:gd name="adj" fmla="val 22183"/>
                <a:gd name="vf" fmla="val 11547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endParaRPr lang="en-IN" dirty="0"/>
            </a:p>
          </p:txBody>
        </p:sp>
      </p:grpSp>
      <p:grpSp>
        <p:nvGrpSpPr>
          <p:cNvPr id="22" name="Group 21">
            <a:extLst>
              <a:ext uri="{FF2B5EF4-FFF2-40B4-BE49-F238E27FC236}">
                <a16:creationId xmlns:a16="http://schemas.microsoft.com/office/drawing/2014/main" id="{10C56274-F1BD-485F-A5D1-B9DFFD5BA3AD}"/>
              </a:ext>
            </a:extLst>
          </p:cNvPr>
          <p:cNvGrpSpPr/>
          <p:nvPr/>
        </p:nvGrpSpPr>
        <p:grpSpPr>
          <a:xfrm>
            <a:off x="2665925" y="3214061"/>
            <a:ext cx="6176064" cy="914401"/>
            <a:chOff x="1854557" y="2125013"/>
            <a:chExt cx="6176064" cy="914401"/>
          </a:xfrm>
        </p:grpSpPr>
        <p:sp>
          <p:nvSpPr>
            <p:cNvPr id="23" name="Rectangle: Rounded Corners 22">
              <a:extLst>
                <a:ext uri="{FF2B5EF4-FFF2-40B4-BE49-F238E27FC236}">
                  <a16:creationId xmlns:a16="http://schemas.microsoft.com/office/drawing/2014/main" id="{E040C907-950C-45B3-BB9C-11C76815FC7E}"/>
                </a:ext>
              </a:extLst>
            </p:cNvPr>
            <p:cNvSpPr/>
            <p:nvPr/>
          </p:nvSpPr>
          <p:spPr>
            <a:xfrm>
              <a:off x="2853314" y="2125013"/>
              <a:ext cx="5177307" cy="914401"/>
            </a:xfrm>
            <a:prstGeom prst="roundRect">
              <a:avLst>
                <a:gd name="adj"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Code Explanation</a:t>
              </a:r>
              <a:endParaRPr lang="en-IN" sz="2800" dirty="0"/>
            </a:p>
          </p:txBody>
        </p:sp>
        <p:sp>
          <p:nvSpPr>
            <p:cNvPr id="24" name="Hexagon 23">
              <a:extLst>
                <a:ext uri="{FF2B5EF4-FFF2-40B4-BE49-F238E27FC236}">
                  <a16:creationId xmlns:a16="http://schemas.microsoft.com/office/drawing/2014/main" id="{5F918DC1-AD29-43F7-B4DC-75F40EF6E203}"/>
                </a:ext>
              </a:extLst>
            </p:cNvPr>
            <p:cNvSpPr/>
            <p:nvPr/>
          </p:nvSpPr>
          <p:spPr>
            <a:xfrm>
              <a:off x="1854557" y="2125013"/>
              <a:ext cx="960120" cy="914400"/>
            </a:xfrm>
            <a:prstGeom prst="hexagon">
              <a:avLst>
                <a:gd name="adj" fmla="val 22183"/>
                <a:gd name="vf" fmla="val 11547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endParaRPr lang="en-IN" dirty="0"/>
            </a:p>
          </p:txBody>
        </p:sp>
      </p:grpSp>
      <p:grpSp>
        <p:nvGrpSpPr>
          <p:cNvPr id="25" name="Group 24">
            <a:extLst>
              <a:ext uri="{FF2B5EF4-FFF2-40B4-BE49-F238E27FC236}">
                <a16:creationId xmlns:a16="http://schemas.microsoft.com/office/drawing/2014/main" id="{692240F4-D04E-4927-AF0E-3B87CEF2F8C4}"/>
              </a:ext>
            </a:extLst>
          </p:cNvPr>
          <p:cNvGrpSpPr/>
          <p:nvPr/>
        </p:nvGrpSpPr>
        <p:grpSpPr>
          <a:xfrm>
            <a:off x="2665924" y="4303109"/>
            <a:ext cx="6176064" cy="914401"/>
            <a:chOff x="1854557" y="2125013"/>
            <a:chExt cx="6176064" cy="914401"/>
          </a:xfrm>
        </p:grpSpPr>
        <p:sp>
          <p:nvSpPr>
            <p:cNvPr id="26" name="Rectangle: Rounded Corners 25">
              <a:extLst>
                <a:ext uri="{FF2B5EF4-FFF2-40B4-BE49-F238E27FC236}">
                  <a16:creationId xmlns:a16="http://schemas.microsoft.com/office/drawing/2014/main" id="{D5C7656C-9750-499A-A66B-ECD693628F03}"/>
                </a:ext>
              </a:extLst>
            </p:cNvPr>
            <p:cNvSpPr/>
            <p:nvPr/>
          </p:nvSpPr>
          <p:spPr>
            <a:xfrm>
              <a:off x="2853314" y="2125013"/>
              <a:ext cx="5177307" cy="914401"/>
            </a:xfrm>
            <a:prstGeom prst="roundRect">
              <a:avLst>
                <a:gd name="adj"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Demonstration</a:t>
              </a:r>
              <a:endParaRPr lang="en-IN" sz="2800" dirty="0"/>
            </a:p>
          </p:txBody>
        </p:sp>
        <p:sp>
          <p:nvSpPr>
            <p:cNvPr id="27" name="Hexagon 26">
              <a:extLst>
                <a:ext uri="{FF2B5EF4-FFF2-40B4-BE49-F238E27FC236}">
                  <a16:creationId xmlns:a16="http://schemas.microsoft.com/office/drawing/2014/main" id="{8955A4BE-C3F2-423A-AF07-378A3545EDD7}"/>
                </a:ext>
              </a:extLst>
            </p:cNvPr>
            <p:cNvSpPr/>
            <p:nvPr/>
          </p:nvSpPr>
          <p:spPr>
            <a:xfrm>
              <a:off x="1854557" y="2125013"/>
              <a:ext cx="960120" cy="914400"/>
            </a:xfrm>
            <a:prstGeom prst="hexagon">
              <a:avLst>
                <a:gd name="adj" fmla="val 22183"/>
                <a:gd name="vf" fmla="val 11547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3</a:t>
              </a:r>
              <a:endParaRPr lang="en-IN" dirty="0"/>
            </a:p>
          </p:txBody>
        </p:sp>
      </p:grpSp>
      <p:sp>
        <p:nvSpPr>
          <p:cNvPr id="2" name="Slide Number Placeholder 1">
            <a:extLst>
              <a:ext uri="{FF2B5EF4-FFF2-40B4-BE49-F238E27FC236}">
                <a16:creationId xmlns:a16="http://schemas.microsoft.com/office/drawing/2014/main" id="{508DD2F4-F0C1-41CB-A8A2-FEBB158E2D7A}"/>
              </a:ext>
            </a:extLst>
          </p:cNvPr>
          <p:cNvSpPr>
            <a:spLocks noGrp="1"/>
          </p:cNvSpPr>
          <p:nvPr>
            <p:ph type="sldNum" idx="12"/>
          </p:nvPr>
        </p:nvSpPr>
        <p:spPr/>
        <p:txBody>
          <a:bodyPr/>
          <a:lstStyle/>
          <a:p>
            <a:fld id="{00000000-1234-1234-1234-123412341234}" type="slidenum">
              <a:rPr lang="en" smtClean="0"/>
              <a:pPr/>
              <a:t>4</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2431900" y="2755159"/>
            <a:ext cx="8845600" cy="811200"/>
          </a:xfrm>
          <a:prstGeom prst="rect">
            <a:avLst/>
          </a:prstGeom>
        </p:spPr>
        <p:txBody>
          <a:bodyPr spcFirstLastPara="1" wrap="square" lIns="0" tIns="0" rIns="0" bIns="0" anchor="b" anchorCtr="0">
            <a:noAutofit/>
          </a:bodyPr>
          <a:lstStyle/>
          <a:p>
            <a:r>
              <a:rPr lang="en" dirty="0"/>
              <a:t>Basic Concepts</a:t>
            </a:r>
            <a:endParaRPr dirty="0"/>
          </a:p>
        </p:txBody>
      </p:sp>
      <p:sp>
        <p:nvSpPr>
          <p:cNvPr id="229" name="Google Shape;229;p15"/>
          <p:cNvSpPr txBox="1">
            <a:spLocks noGrp="1"/>
          </p:cNvSpPr>
          <p:nvPr>
            <p:ph type="subTitle" idx="1"/>
          </p:nvPr>
        </p:nvSpPr>
        <p:spPr>
          <a:xfrm>
            <a:off x="2431900" y="3540087"/>
            <a:ext cx="8845600" cy="515200"/>
          </a:xfrm>
          <a:prstGeom prst="rect">
            <a:avLst/>
          </a:prstGeom>
        </p:spPr>
        <p:txBody>
          <a:bodyPr spcFirstLastPara="1" wrap="square" lIns="0" tIns="0" rIns="0" bIns="0" anchor="t" anchorCtr="0">
            <a:noAutofit/>
          </a:bodyPr>
          <a:lstStyle/>
          <a:p>
            <a:pPr marL="0" indent="0">
              <a:spcAft>
                <a:spcPts val="800"/>
              </a:spcAft>
            </a:pPr>
            <a:endParaRPr dirty="0"/>
          </a:p>
        </p:txBody>
      </p:sp>
      <p:sp>
        <p:nvSpPr>
          <p:cNvPr id="230" name="Google Shape;230;p15"/>
          <p:cNvSpPr txBox="1"/>
          <p:nvPr/>
        </p:nvSpPr>
        <p:spPr>
          <a:xfrm>
            <a:off x="944467" y="2728400"/>
            <a:ext cx="1211600" cy="1402400"/>
          </a:xfrm>
          <a:prstGeom prst="rect">
            <a:avLst/>
          </a:prstGeom>
          <a:noFill/>
          <a:ln>
            <a:noFill/>
          </a:ln>
        </p:spPr>
        <p:txBody>
          <a:bodyPr spcFirstLastPara="1" wrap="square" lIns="121900" tIns="121900" rIns="121900" bIns="121900" anchor="ctr" anchorCtr="0">
            <a:noAutofit/>
          </a:bodyPr>
          <a:lstStyle/>
          <a:p>
            <a:pPr algn="ctr" defTabSz="1219170">
              <a:lnSpc>
                <a:spcPct val="90000"/>
              </a:lnSpc>
              <a:buClr>
                <a:srgbClr val="000000"/>
              </a:buClr>
            </a:pPr>
            <a:r>
              <a:rPr lang="en" sz="6400" b="1" kern="0" dirty="0">
                <a:solidFill>
                  <a:srgbClr val="FFFFFF"/>
                </a:solidFill>
                <a:latin typeface="Saira Semi Condensed"/>
                <a:ea typeface="Saira Semi Condensed"/>
                <a:cs typeface="Saira Semi Condensed"/>
                <a:sym typeface="Saira Semi Condensed"/>
              </a:rPr>
              <a:t>1</a:t>
            </a:r>
            <a:endParaRPr sz="1867" b="1" kern="0" dirty="0">
              <a:solidFill>
                <a:srgbClr val="FFFFFF"/>
              </a:solidFill>
              <a:latin typeface="Saira Semi Condensed"/>
              <a:ea typeface="Saira Semi Condensed"/>
              <a:cs typeface="Saira Semi Condensed"/>
              <a:sym typeface="Saira Semi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532407-0B53-42A6-A818-C2E0DD8785FF}"/>
              </a:ext>
            </a:extLst>
          </p:cNvPr>
          <p:cNvSpPr>
            <a:spLocks noGrp="1"/>
          </p:cNvSpPr>
          <p:nvPr>
            <p:ph type="title"/>
          </p:nvPr>
        </p:nvSpPr>
        <p:spPr/>
        <p:txBody>
          <a:bodyPr/>
          <a:lstStyle/>
          <a:p>
            <a:r>
              <a:rPr lang="en-US" dirty="0"/>
              <a:t>What is Semaphores?</a:t>
            </a:r>
            <a:endParaRPr lang="en-IN" dirty="0"/>
          </a:p>
        </p:txBody>
      </p:sp>
      <p:sp>
        <p:nvSpPr>
          <p:cNvPr id="6" name="TextBox 5">
            <a:extLst>
              <a:ext uri="{FF2B5EF4-FFF2-40B4-BE49-F238E27FC236}">
                <a16:creationId xmlns:a16="http://schemas.microsoft.com/office/drawing/2014/main" id="{E31DA57D-1E48-49DA-807E-C006B4F0E7A8}"/>
              </a:ext>
            </a:extLst>
          </p:cNvPr>
          <p:cNvSpPr txBox="1"/>
          <p:nvPr/>
        </p:nvSpPr>
        <p:spPr>
          <a:xfrm>
            <a:off x="1610467" y="1674674"/>
            <a:ext cx="996764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Proposed by Dijkstra in 1965</a:t>
            </a:r>
          </a:p>
          <a:p>
            <a:pPr marL="285750" indent="-285750">
              <a:buFont typeface="Arial" panose="020B0604020202020204" pitchFamily="34" charset="0"/>
              <a:buChar char="•"/>
            </a:pPr>
            <a:r>
              <a:rPr lang="en-US" dirty="0"/>
              <a:t>Technique to manage concurrent processes by using integer value, called semaphore.</a:t>
            </a:r>
            <a:endParaRPr lang="en-IN" dirty="0"/>
          </a:p>
          <a:p>
            <a:pPr marL="285750" indent="-285750">
              <a:buFont typeface="Arial" panose="020B0604020202020204" pitchFamily="34" charset="0"/>
              <a:buChar char="•"/>
            </a:pPr>
            <a:r>
              <a:rPr lang="en-IN" dirty="0"/>
              <a:t>Used to solve critical section problem.</a:t>
            </a:r>
          </a:p>
          <a:p>
            <a:pPr marL="285750" indent="-285750">
              <a:buFont typeface="Arial" panose="020B0604020202020204" pitchFamily="34" charset="0"/>
              <a:buChar char="•"/>
            </a:pPr>
            <a:r>
              <a:rPr lang="en-IN" dirty="0"/>
              <a:t>Achieve process synchronization in multi process communication</a:t>
            </a:r>
            <a:endParaRPr lang="en-US" dirty="0"/>
          </a:p>
        </p:txBody>
      </p:sp>
      <p:grpSp>
        <p:nvGrpSpPr>
          <p:cNvPr id="14" name="Group 13">
            <a:extLst>
              <a:ext uri="{FF2B5EF4-FFF2-40B4-BE49-F238E27FC236}">
                <a16:creationId xmlns:a16="http://schemas.microsoft.com/office/drawing/2014/main" id="{09C0504E-1393-4A23-B4C8-265192EA9D77}"/>
              </a:ext>
            </a:extLst>
          </p:cNvPr>
          <p:cNvGrpSpPr/>
          <p:nvPr/>
        </p:nvGrpSpPr>
        <p:grpSpPr>
          <a:xfrm>
            <a:off x="1610465" y="3804915"/>
            <a:ext cx="4146391" cy="2551230"/>
            <a:chOff x="1610465" y="2940602"/>
            <a:chExt cx="4146391" cy="2551230"/>
          </a:xfrm>
        </p:grpSpPr>
        <p:sp>
          <p:nvSpPr>
            <p:cNvPr id="7" name="Rectangle: Rounded Corners 6">
              <a:extLst>
                <a:ext uri="{FF2B5EF4-FFF2-40B4-BE49-F238E27FC236}">
                  <a16:creationId xmlns:a16="http://schemas.microsoft.com/office/drawing/2014/main" id="{B4DAE2C3-8D13-4B68-A1C2-660E296A3BD2}"/>
                </a:ext>
              </a:extLst>
            </p:cNvPr>
            <p:cNvSpPr/>
            <p:nvPr/>
          </p:nvSpPr>
          <p:spPr>
            <a:xfrm>
              <a:off x="1610467" y="2940602"/>
              <a:ext cx="4146389" cy="2412731"/>
            </a:xfrm>
            <a:prstGeom prst="roundRect">
              <a:avLst>
                <a:gd name="adj" fmla="val 4080"/>
              </a:avLst>
            </a:prstGeom>
            <a:solidFill>
              <a:schemeClr val="accent5"/>
            </a:solidFill>
            <a:ln>
              <a:noFill/>
            </a:ln>
            <a:effectLst>
              <a:outerShdw dist="190500" dir="2700000" algn="tl" rotWithShape="0">
                <a:schemeClr val="accent5">
                  <a:alpha val="35000"/>
                </a:scheme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F187EE2-B8A8-4CE3-BC08-04FC1C7DF9D8}"/>
                </a:ext>
              </a:extLst>
            </p:cNvPr>
            <p:cNvSpPr txBox="1"/>
            <p:nvPr/>
          </p:nvSpPr>
          <p:spPr>
            <a:xfrm>
              <a:off x="1610465" y="3737506"/>
              <a:ext cx="4146389"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solidFill>
                </a:rPr>
                <a:t>Also called mutex lock</a:t>
              </a:r>
            </a:p>
            <a:p>
              <a:pPr marL="285750" indent="-285750">
                <a:buFont typeface="Arial" panose="020B0604020202020204" pitchFamily="34" charset="0"/>
                <a:buChar char="•"/>
              </a:pPr>
              <a:r>
                <a:rPr lang="en-US" dirty="0">
                  <a:solidFill>
                    <a:schemeClr val="accent1"/>
                  </a:solidFill>
                </a:rPr>
                <a:t>Can have only two values</a:t>
              </a:r>
              <a:r>
                <a:rPr lang="en-IN" dirty="0">
                  <a:solidFill>
                    <a:schemeClr val="accent1"/>
                  </a:solidFill>
                </a:rPr>
                <a:t> 0 and 1</a:t>
              </a:r>
              <a:endParaRPr lang="en-US" dirty="0">
                <a:solidFill>
                  <a:schemeClr val="accent1"/>
                </a:solidFill>
              </a:endParaRPr>
            </a:p>
            <a:p>
              <a:pPr marL="285750" indent="-285750">
                <a:buFont typeface="Arial" panose="020B0604020202020204" pitchFamily="34" charset="0"/>
                <a:buChar char="•"/>
              </a:pPr>
              <a:r>
                <a:rPr lang="en-US" dirty="0">
                  <a:solidFill>
                    <a:schemeClr val="accent1"/>
                  </a:solidFill>
                </a:rPr>
                <a:t>Implemented to solve critical section problem in multiple processes.</a:t>
              </a:r>
            </a:p>
            <a:p>
              <a:pPr marL="285750" indent="-285750">
                <a:buFont typeface="Arial" panose="020B0604020202020204" pitchFamily="34" charset="0"/>
                <a:buChar char="•"/>
              </a:pPr>
              <a:r>
                <a:rPr lang="en-US" dirty="0">
                  <a:solidFill>
                    <a:schemeClr val="accent1"/>
                  </a:solidFill>
                </a:rPr>
                <a:t>Mutual Exclusion is possible.</a:t>
              </a:r>
              <a:endParaRPr lang="en-IN" dirty="0">
                <a:solidFill>
                  <a:schemeClr val="accent1"/>
                </a:solidFill>
              </a:endParaRPr>
            </a:p>
            <a:p>
              <a:endParaRPr lang="en-IN" dirty="0"/>
            </a:p>
          </p:txBody>
        </p:sp>
        <p:sp>
          <p:nvSpPr>
            <p:cNvPr id="11" name="TextBox 10">
              <a:extLst>
                <a:ext uri="{FF2B5EF4-FFF2-40B4-BE49-F238E27FC236}">
                  <a16:creationId xmlns:a16="http://schemas.microsoft.com/office/drawing/2014/main" id="{FB98B7BC-59EB-41F1-A890-221E479A99E3}"/>
                </a:ext>
              </a:extLst>
            </p:cNvPr>
            <p:cNvSpPr txBox="1"/>
            <p:nvPr/>
          </p:nvSpPr>
          <p:spPr>
            <a:xfrm>
              <a:off x="1610466" y="3052293"/>
              <a:ext cx="4146388" cy="400110"/>
            </a:xfrm>
            <a:prstGeom prst="rect">
              <a:avLst/>
            </a:prstGeom>
            <a:noFill/>
          </p:spPr>
          <p:txBody>
            <a:bodyPr wrap="square" rtlCol="0">
              <a:spAutoFit/>
            </a:bodyPr>
            <a:lstStyle/>
            <a:p>
              <a:pPr algn="ctr"/>
              <a:r>
                <a:rPr lang="en-US" sz="2000" b="1" dirty="0">
                  <a:solidFill>
                    <a:schemeClr val="accent1"/>
                  </a:solidFill>
                </a:rPr>
                <a:t>Binary Semaphore</a:t>
              </a:r>
            </a:p>
          </p:txBody>
        </p:sp>
      </p:grpSp>
      <p:grpSp>
        <p:nvGrpSpPr>
          <p:cNvPr id="15" name="Group 14">
            <a:extLst>
              <a:ext uri="{FF2B5EF4-FFF2-40B4-BE49-F238E27FC236}">
                <a16:creationId xmlns:a16="http://schemas.microsoft.com/office/drawing/2014/main" id="{67C2DFC8-F0BF-4054-8C0E-A55ADA5AD658}"/>
              </a:ext>
            </a:extLst>
          </p:cNvPr>
          <p:cNvGrpSpPr/>
          <p:nvPr/>
        </p:nvGrpSpPr>
        <p:grpSpPr>
          <a:xfrm>
            <a:off x="6434534" y="3804915"/>
            <a:ext cx="4322406" cy="2551230"/>
            <a:chOff x="6259129" y="2940602"/>
            <a:chExt cx="4322406" cy="2551230"/>
          </a:xfrm>
        </p:grpSpPr>
        <p:sp>
          <p:nvSpPr>
            <p:cNvPr id="9" name="Rectangle: Rounded Corners 8">
              <a:extLst>
                <a:ext uri="{FF2B5EF4-FFF2-40B4-BE49-F238E27FC236}">
                  <a16:creationId xmlns:a16="http://schemas.microsoft.com/office/drawing/2014/main" id="{C063B446-9E21-4B5F-982D-A918D9C7ED1A}"/>
                </a:ext>
              </a:extLst>
            </p:cNvPr>
            <p:cNvSpPr/>
            <p:nvPr/>
          </p:nvSpPr>
          <p:spPr>
            <a:xfrm>
              <a:off x="6259132" y="2940602"/>
              <a:ext cx="4322403" cy="2412731"/>
            </a:xfrm>
            <a:prstGeom prst="roundRect">
              <a:avLst>
                <a:gd name="adj" fmla="val 4080"/>
              </a:avLst>
            </a:prstGeom>
            <a:ln>
              <a:noFill/>
            </a:ln>
            <a:effectLst>
              <a:outerShdw dist="1905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marL="285750" indent="-285750">
                <a:buFont typeface="Arial" panose="020B0604020202020204" pitchFamily="34" charset="0"/>
                <a:buChar char="•"/>
              </a:pPr>
              <a:endParaRPr lang="en-US" dirty="0"/>
            </a:p>
            <a:p>
              <a:pPr marL="285750" indent="-285750" algn="ctr">
                <a:buFont typeface="Arial" panose="020B0604020202020204" pitchFamily="34" charset="0"/>
                <a:buChar char="•"/>
              </a:pPr>
              <a:endParaRPr lang="en-IN" dirty="0"/>
            </a:p>
          </p:txBody>
        </p:sp>
        <p:sp>
          <p:nvSpPr>
            <p:cNvPr id="12" name="TextBox 11">
              <a:extLst>
                <a:ext uri="{FF2B5EF4-FFF2-40B4-BE49-F238E27FC236}">
                  <a16:creationId xmlns:a16="http://schemas.microsoft.com/office/drawing/2014/main" id="{281C247A-1AD6-445A-A6AE-EA6C8C36FA4D}"/>
                </a:ext>
              </a:extLst>
            </p:cNvPr>
            <p:cNvSpPr txBox="1"/>
            <p:nvPr/>
          </p:nvSpPr>
          <p:spPr>
            <a:xfrm>
              <a:off x="6259129" y="3052293"/>
              <a:ext cx="4322403" cy="400110"/>
            </a:xfrm>
            <a:prstGeom prst="rect">
              <a:avLst/>
            </a:prstGeom>
            <a:noFill/>
          </p:spPr>
          <p:txBody>
            <a:bodyPr wrap="square" rtlCol="0">
              <a:spAutoFit/>
            </a:bodyPr>
            <a:lstStyle/>
            <a:p>
              <a:pPr algn="ctr"/>
              <a:r>
                <a:rPr lang="en-US" sz="2000" b="1" dirty="0"/>
                <a:t>Counting Semaphore</a:t>
              </a:r>
            </a:p>
          </p:txBody>
        </p:sp>
        <p:sp>
          <p:nvSpPr>
            <p:cNvPr id="13" name="TextBox 12">
              <a:extLst>
                <a:ext uri="{FF2B5EF4-FFF2-40B4-BE49-F238E27FC236}">
                  <a16:creationId xmlns:a16="http://schemas.microsoft.com/office/drawing/2014/main" id="{742D28CF-33ED-45CD-99AD-1AA9AD12EE2E}"/>
                </a:ext>
              </a:extLst>
            </p:cNvPr>
            <p:cNvSpPr txBox="1"/>
            <p:nvPr/>
          </p:nvSpPr>
          <p:spPr>
            <a:xfrm>
              <a:off x="6259131" y="3737506"/>
              <a:ext cx="432240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Its value can lie in any unrestricted domain</a:t>
              </a:r>
            </a:p>
            <a:p>
              <a:pPr marL="285750" indent="-285750">
                <a:buFont typeface="Arial" panose="020B0604020202020204" pitchFamily="34" charset="0"/>
                <a:buChar char="•"/>
              </a:pPr>
              <a:r>
                <a:rPr lang="en-US" dirty="0"/>
                <a:t>No mutual exclusion</a:t>
              </a:r>
            </a:p>
            <a:p>
              <a:pPr marL="285750" indent="-285750">
                <a:buFont typeface="Arial" panose="020B0604020202020204" pitchFamily="34" charset="0"/>
                <a:buChar char="•"/>
              </a:pPr>
              <a:r>
                <a:rPr lang="en-US" dirty="0"/>
                <a:t>More than one process can enter critical section.</a:t>
              </a:r>
            </a:p>
            <a:p>
              <a:endParaRPr lang="en-IN" dirty="0"/>
            </a:p>
          </p:txBody>
        </p:sp>
      </p:grpSp>
      <p:sp>
        <p:nvSpPr>
          <p:cNvPr id="2" name="Slide Number Placeholder 1">
            <a:extLst>
              <a:ext uri="{FF2B5EF4-FFF2-40B4-BE49-F238E27FC236}">
                <a16:creationId xmlns:a16="http://schemas.microsoft.com/office/drawing/2014/main" id="{365EA824-5E1F-421E-BC86-13FBC32B1036}"/>
              </a:ext>
            </a:extLst>
          </p:cNvPr>
          <p:cNvSpPr>
            <a:spLocks noGrp="1"/>
          </p:cNvSpPr>
          <p:nvPr>
            <p:ph type="sldNum" idx="12"/>
          </p:nvPr>
        </p:nvSpPr>
        <p:spPr/>
        <p:txBody>
          <a:bodyPr/>
          <a:lstStyle/>
          <a:p>
            <a:fld id="{00000000-1234-1234-1234-123412341234}" type="slidenum">
              <a:rPr lang="en" smtClean="0"/>
              <a:pPr/>
              <a:t>6</a:t>
            </a:fld>
            <a:endParaRPr lang="en"/>
          </a:p>
        </p:txBody>
      </p:sp>
      <p:pic>
        <p:nvPicPr>
          <p:cNvPr id="3" name="slide6">
            <a:hlinkClick r:id="" action="ppaction://media"/>
            <a:extLst>
              <a:ext uri="{FF2B5EF4-FFF2-40B4-BE49-F238E27FC236}">
                <a16:creationId xmlns:a16="http://schemas.microsoft.com/office/drawing/2014/main" id="{3CEF12F7-1A43-401D-8ACE-F03831F5363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0"/>
            <a:ext cx="609600" cy="609600"/>
          </a:xfrm>
          <a:prstGeom prst="rect">
            <a:avLst/>
          </a:prstGeom>
        </p:spPr>
      </p:pic>
    </p:spTree>
    <p:extLst>
      <p:ext uri="{BB962C8B-B14F-4D97-AF65-F5344CB8AC3E}">
        <p14:creationId xmlns:p14="http://schemas.microsoft.com/office/powerpoint/2010/main" val="353961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12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35D1C-19C5-4664-B01A-A2AE755778EF}"/>
              </a:ext>
            </a:extLst>
          </p:cNvPr>
          <p:cNvSpPr>
            <a:spLocks noGrp="1"/>
          </p:cNvSpPr>
          <p:nvPr>
            <p:ph type="title"/>
          </p:nvPr>
        </p:nvSpPr>
        <p:spPr/>
        <p:txBody>
          <a:bodyPr/>
          <a:lstStyle/>
          <a:p>
            <a:r>
              <a:rPr lang="en-US" dirty="0"/>
              <a:t>More on Binary Semaphore</a:t>
            </a:r>
            <a:endParaRPr lang="en-IN" dirty="0"/>
          </a:p>
        </p:txBody>
      </p:sp>
      <p:sp>
        <p:nvSpPr>
          <p:cNvPr id="3" name="Slide Number Placeholder 2">
            <a:extLst>
              <a:ext uri="{FF2B5EF4-FFF2-40B4-BE49-F238E27FC236}">
                <a16:creationId xmlns:a16="http://schemas.microsoft.com/office/drawing/2014/main" id="{414FF745-A9F8-42D7-ABF9-22716ECE6D60}"/>
              </a:ext>
            </a:extLst>
          </p:cNvPr>
          <p:cNvSpPr>
            <a:spLocks noGrp="1"/>
          </p:cNvSpPr>
          <p:nvPr>
            <p:ph type="sldNum" idx="12"/>
          </p:nvPr>
        </p:nvSpPr>
        <p:spPr/>
        <p:txBody>
          <a:bodyPr/>
          <a:lstStyle/>
          <a:p>
            <a:fld id="{00000000-1234-1234-1234-123412341234}" type="slidenum">
              <a:rPr lang="en" smtClean="0"/>
              <a:pPr/>
              <a:t>7</a:t>
            </a:fld>
            <a:endParaRPr lang="en"/>
          </a:p>
        </p:txBody>
      </p:sp>
      <p:sp>
        <p:nvSpPr>
          <p:cNvPr id="4" name="TextBox 3">
            <a:extLst>
              <a:ext uri="{FF2B5EF4-FFF2-40B4-BE49-F238E27FC236}">
                <a16:creationId xmlns:a16="http://schemas.microsoft.com/office/drawing/2014/main" id="{CA5845A7-4FD5-476C-A401-D31E126B8DD4}"/>
              </a:ext>
            </a:extLst>
          </p:cNvPr>
          <p:cNvSpPr txBox="1"/>
          <p:nvPr/>
        </p:nvSpPr>
        <p:spPr>
          <a:xfrm>
            <a:off x="1610467" y="1609075"/>
            <a:ext cx="9601819"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0000"/>
                </a:solidFill>
              </a:rPr>
              <a:t>Used to control access to single resource.</a:t>
            </a:r>
          </a:p>
          <a:p>
            <a:pPr marL="285750" indent="-285750">
              <a:buFont typeface="Arial" panose="020B0604020202020204" pitchFamily="34" charset="0"/>
              <a:buChar char="•"/>
            </a:pPr>
            <a:r>
              <a:rPr lang="en-US" dirty="0">
                <a:solidFill>
                  <a:srgbClr val="000000"/>
                </a:solidFill>
              </a:rPr>
              <a:t>Used to enforce mutual exclusion for a critical section.</a:t>
            </a:r>
          </a:p>
          <a:p>
            <a:pPr marL="285750" indent="-285750">
              <a:buFont typeface="Arial" panose="020B0604020202020204" pitchFamily="34" charset="0"/>
              <a:buChar char="•"/>
            </a:pPr>
            <a:r>
              <a:rPr lang="en-US" dirty="0">
                <a:solidFill>
                  <a:srgbClr val="000000"/>
                </a:solidFill>
              </a:rPr>
              <a:t>Semaphore is created with an initial value of 1 (no task is executing critical section)</a:t>
            </a:r>
          </a:p>
          <a:p>
            <a:pPr marL="285750" indent="-285750">
              <a:buFont typeface="Arial" panose="020B0604020202020204" pitchFamily="34" charset="0"/>
              <a:buChar char="•"/>
            </a:pPr>
            <a:r>
              <a:rPr lang="en-US" dirty="0">
                <a:solidFill>
                  <a:srgbClr val="000000"/>
                </a:solidFill>
              </a:rPr>
              <a:t>While entering critical section, a task must try to acquire semaphore to prevent other task from entering the critical section.</a:t>
            </a:r>
          </a:p>
          <a:p>
            <a:pPr marL="285750" indent="-285750">
              <a:buFont typeface="Arial" panose="020B0604020202020204" pitchFamily="34" charset="0"/>
              <a:buChar char="•"/>
            </a:pPr>
            <a:r>
              <a:rPr lang="en-US" dirty="0">
                <a:solidFill>
                  <a:srgbClr val="000000"/>
                </a:solidFill>
              </a:rPr>
              <a:t>While exiting from critical section, the task must release the semaphore to allow another task to execute the critical section.</a:t>
            </a:r>
            <a:endParaRPr lang="en-IN" dirty="0">
              <a:solidFill>
                <a:srgbClr val="000000"/>
              </a:solidFill>
            </a:endParaRPr>
          </a:p>
        </p:txBody>
      </p:sp>
      <p:sp>
        <p:nvSpPr>
          <p:cNvPr id="6" name="Title 1">
            <a:extLst>
              <a:ext uri="{FF2B5EF4-FFF2-40B4-BE49-F238E27FC236}">
                <a16:creationId xmlns:a16="http://schemas.microsoft.com/office/drawing/2014/main" id="{A32069EE-F6BB-4413-8D90-C3425A5A39D7}"/>
              </a:ext>
            </a:extLst>
          </p:cNvPr>
          <p:cNvSpPr txBox="1">
            <a:spLocks/>
          </p:cNvSpPr>
          <p:nvPr/>
        </p:nvSpPr>
        <p:spPr>
          <a:xfrm>
            <a:off x="1610400" y="3762637"/>
            <a:ext cx="8971200" cy="4684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kern="0" dirty="0"/>
              <a:t>How it is different from blocking binary semaphore?</a:t>
            </a:r>
          </a:p>
        </p:txBody>
      </p:sp>
      <p:sp>
        <p:nvSpPr>
          <p:cNvPr id="7" name="TextBox 6">
            <a:extLst>
              <a:ext uri="{FF2B5EF4-FFF2-40B4-BE49-F238E27FC236}">
                <a16:creationId xmlns:a16="http://schemas.microsoft.com/office/drawing/2014/main" id="{54940CDA-17B5-418B-AD28-F7A8FB4B681F}"/>
              </a:ext>
            </a:extLst>
          </p:cNvPr>
          <p:cNvSpPr txBox="1"/>
          <p:nvPr/>
        </p:nvSpPr>
        <p:spPr>
          <a:xfrm>
            <a:off x="1610399" y="4353275"/>
            <a:ext cx="9697251"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0000"/>
                </a:solidFill>
              </a:rPr>
              <a:t>In blocking binary semaphore, when process P1 is executing the critical section, and process P2 tries to acquire semaphore, then P2 will not be able to acquire semaphore and P2 will be stored in a queue. P2 goes to blocked state and does not wakes up until a signal is received.</a:t>
            </a:r>
          </a:p>
          <a:p>
            <a:pPr marL="285750" indent="-285750">
              <a:buFont typeface="Arial" panose="020B0604020202020204" pitchFamily="34" charset="0"/>
              <a:buChar char="•"/>
            </a:pPr>
            <a:r>
              <a:rPr lang="en-US" dirty="0">
                <a:solidFill>
                  <a:srgbClr val="000000"/>
                </a:solidFill>
              </a:rPr>
              <a:t>P1 on exiting from the critical section, releases the semaphore and wakes up one  of the process from the queue.</a:t>
            </a:r>
          </a:p>
          <a:p>
            <a:pPr marL="285750" indent="-285750">
              <a:buFont typeface="Arial" panose="020B0604020202020204" pitchFamily="34" charset="0"/>
              <a:buChar char="•"/>
            </a:pPr>
            <a:r>
              <a:rPr lang="en-US" dirty="0">
                <a:solidFill>
                  <a:srgbClr val="000000"/>
                </a:solidFill>
              </a:rPr>
              <a:t>It guarantees mutually exclusive access to critical section.</a:t>
            </a:r>
            <a:endParaRPr lang="en-IN" dirty="0">
              <a:solidFill>
                <a:srgbClr val="000000"/>
              </a:solidFill>
            </a:endParaRPr>
          </a:p>
        </p:txBody>
      </p:sp>
      <p:pic>
        <p:nvPicPr>
          <p:cNvPr id="5" name="slide7">
            <a:hlinkClick r:id="" action="ppaction://media"/>
            <a:extLst>
              <a:ext uri="{FF2B5EF4-FFF2-40B4-BE49-F238E27FC236}">
                <a16:creationId xmlns:a16="http://schemas.microsoft.com/office/drawing/2014/main" id="{ACE4E654-3733-4681-8F79-4DB49B473B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0"/>
            <a:ext cx="609600" cy="609600"/>
          </a:xfrm>
          <a:prstGeom prst="rect">
            <a:avLst/>
          </a:prstGeom>
        </p:spPr>
      </p:pic>
    </p:spTree>
    <p:extLst>
      <p:ext uri="{BB962C8B-B14F-4D97-AF65-F5344CB8AC3E}">
        <p14:creationId xmlns:p14="http://schemas.microsoft.com/office/powerpoint/2010/main" val="220796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25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66E80-1FE9-4355-91B0-525B7CB488DF}"/>
              </a:ext>
            </a:extLst>
          </p:cNvPr>
          <p:cNvSpPr>
            <a:spLocks noGrp="1"/>
          </p:cNvSpPr>
          <p:nvPr>
            <p:ph type="title"/>
          </p:nvPr>
        </p:nvSpPr>
        <p:spPr/>
        <p:txBody>
          <a:bodyPr/>
          <a:lstStyle/>
          <a:p>
            <a:r>
              <a:rPr lang="en-US" dirty="0"/>
              <a:t>Pseudo code for blocking binary semaphore</a:t>
            </a:r>
            <a:endParaRPr lang="en-IN" dirty="0"/>
          </a:p>
        </p:txBody>
      </p:sp>
      <p:sp>
        <p:nvSpPr>
          <p:cNvPr id="3" name="Slide Number Placeholder 2">
            <a:extLst>
              <a:ext uri="{FF2B5EF4-FFF2-40B4-BE49-F238E27FC236}">
                <a16:creationId xmlns:a16="http://schemas.microsoft.com/office/drawing/2014/main" id="{D0DC630B-6CE5-453C-AA28-A2DCF4DE3884}"/>
              </a:ext>
            </a:extLst>
          </p:cNvPr>
          <p:cNvSpPr>
            <a:spLocks noGrp="1"/>
          </p:cNvSpPr>
          <p:nvPr>
            <p:ph type="sldNum" idx="12"/>
          </p:nvPr>
        </p:nvSpPr>
        <p:spPr/>
        <p:txBody>
          <a:bodyPr/>
          <a:lstStyle/>
          <a:p>
            <a:fld id="{00000000-1234-1234-1234-123412341234}" type="slidenum">
              <a:rPr lang="en" smtClean="0"/>
              <a:pPr/>
              <a:t>8</a:t>
            </a:fld>
            <a:endParaRPr lang="en"/>
          </a:p>
        </p:txBody>
      </p:sp>
      <p:sp>
        <p:nvSpPr>
          <p:cNvPr id="4" name="TextBox 3">
            <a:extLst>
              <a:ext uri="{FF2B5EF4-FFF2-40B4-BE49-F238E27FC236}">
                <a16:creationId xmlns:a16="http://schemas.microsoft.com/office/drawing/2014/main" id="{626F820D-F85A-4703-B4C2-F2046BEAA862}"/>
              </a:ext>
            </a:extLst>
          </p:cNvPr>
          <p:cNvSpPr txBox="1"/>
          <p:nvPr/>
        </p:nvSpPr>
        <p:spPr>
          <a:xfrm>
            <a:off x="1610333" y="1699227"/>
            <a:ext cx="5262979" cy="369332"/>
          </a:xfrm>
          <a:prstGeom prst="rect">
            <a:avLst/>
          </a:prstGeom>
          <a:noFill/>
        </p:spPr>
        <p:txBody>
          <a:bodyPr wrap="none" rtlCol="0">
            <a:spAutoFit/>
          </a:bodyPr>
          <a:lstStyle/>
          <a:p>
            <a:r>
              <a:rPr lang="en-US" dirty="0"/>
              <a:t>int </a:t>
            </a:r>
            <a:r>
              <a:rPr lang="en-US" dirty="0" err="1"/>
              <a:t>sem</a:t>
            </a:r>
            <a:r>
              <a:rPr lang="en-US" dirty="0"/>
              <a:t> = 1;	// initial value of shared variable</a:t>
            </a:r>
            <a:endParaRPr lang="en-IN" dirty="0"/>
          </a:p>
        </p:txBody>
      </p:sp>
      <p:sp>
        <p:nvSpPr>
          <p:cNvPr id="15" name="TextBox 14">
            <a:extLst>
              <a:ext uri="{FF2B5EF4-FFF2-40B4-BE49-F238E27FC236}">
                <a16:creationId xmlns:a16="http://schemas.microsoft.com/office/drawing/2014/main" id="{55461C6E-42FF-4498-B0D3-5FE55782C519}"/>
              </a:ext>
            </a:extLst>
          </p:cNvPr>
          <p:cNvSpPr txBox="1"/>
          <p:nvPr/>
        </p:nvSpPr>
        <p:spPr>
          <a:xfrm>
            <a:off x="203367" y="3114925"/>
            <a:ext cx="5528256" cy="2717347"/>
          </a:xfrm>
          <a:prstGeom prst="rect">
            <a:avLst/>
          </a:prstGeom>
          <a:solidFill>
            <a:schemeClr val="bg1"/>
          </a:solidFill>
        </p:spPr>
        <p:txBody>
          <a:bodyPr wrap="square">
            <a:spAutoFit/>
          </a:bodyPr>
          <a:lstStyle/>
          <a:p>
            <a:pPr>
              <a:lnSpc>
                <a:spcPts val="1425"/>
              </a:lnSpc>
              <a:spcAft>
                <a:spcPts val="800"/>
              </a:spcAft>
            </a:pPr>
            <a:r>
              <a:rPr lang="en-IN" sz="1600" dirty="0">
                <a:solidFill>
                  <a:srgbClr val="00E1FF"/>
                </a:solidFill>
                <a:effectLst/>
                <a:latin typeface="Consolas" panose="020B0609020204030204" pitchFamily="49" charset="0"/>
                <a:ea typeface="Times New Roman" panose="02020603050405020304" pitchFamily="18" charset="0"/>
                <a:cs typeface="Times New Roman" panose="02020603050405020304" pitchFamily="18" charset="0"/>
              </a:rPr>
              <a:t>Down</a:t>
            </a:r>
            <a:r>
              <a:rPr lang="en-IN" sz="1600" dirty="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600" i="1" dirty="0" err="1">
                <a:solidFill>
                  <a:srgbClr val="00FFFF"/>
                </a:solidFill>
                <a:effectLst/>
                <a:latin typeface="Consolas" panose="020B0609020204030204" pitchFamily="49" charset="0"/>
                <a:ea typeface="Times New Roman" panose="02020603050405020304" pitchFamily="18" charset="0"/>
                <a:cs typeface="Times New Roman" panose="02020603050405020304" pitchFamily="18" charset="0"/>
              </a:rPr>
              <a:t>sem</a:t>
            </a:r>
            <a:r>
              <a:rPr lang="en-IN" sz="1600" dirty="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IN" sz="1600" dirty="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600" i="1" dirty="0">
                <a:solidFill>
                  <a:srgbClr val="D3D3D3"/>
                </a:solidFill>
                <a:effectLst/>
                <a:latin typeface="Consolas" panose="020B0609020204030204" pitchFamily="49" charset="0"/>
                <a:ea typeface="Times New Roman" panose="02020603050405020304" pitchFamily="18" charset="0"/>
                <a:cs typeface="Times New Roman" panose="02020603050405020304" pitchFamily="18" charset="0"/>
              </a:rPr>
              <a:t>//this comparison in if condition is non-atomic</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IN" sz="1600" dirty="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600" dirty="0">
                <a:solidFill>
                  <a:srgbClr val="79B8FF"/>
                </a:solidFill>
                <a:effectLst/>
                <a:latin typeface="Consolas" panose="020B0609020204030204" pitchFamily="49" charset="0"/>
                <a:ea typeface="Times New Roman" panose="02020603050405020304" pitchFamily="18" charset="0"/>
                <a:cs typeface="Times New Roman" panose="02020603050405020304" pitchFamily="18" charset="0"/>
              </a:rPr>
              <a:t>while</a:t>
            </a:r>
            <a:r>
              <a:rPr lang="en-IN" sz="1600" dirty="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600" i="1" dirty="0" err="1">
                <a:solidFill>
                  <a:srgbClr val="00FFFF"/>
                </a:solidFill>
                <a:effectLst/>
                <a:latin typeface="Consolas" panose="020B0609020204030204" pitchFamily="49" charset="0"/>
                <a:ea typeface="Times New Roman" panose="02020603050405020304" pitchFamily="18" charset="0"/>
                <a:cs typeface="Times New Roman" panose="02020603050405020304" pitchFamily="18" charset="0"/>
              </a:rPr>
              <a:t>sem</a:t>
            </a:r>
            <a:r>
              <a:rPr lang="en-IN" sz="1600" dirty="0">
                <a:solidFill>
                  <a:srgbClr val="79B8FF"/>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IN" sz="1600" dirty="0">
                <a:solidFill>
                  <a:srgbClr val="0AB0B3"/>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IN" sz="1600" dirty="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IN" sz="1600" dirty="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600" dirty="0">
                <a:effectLst/>
                <a:latin typeface="Consolas" panose="020B0609020204030204" pitchFamily="49" charset="0"/>
                <a:ea typeface="Times New Roman" panose="02020603050405020304" pitchFamily="18" charset="0"/>
                <a:cs typeface="Times New Roman" panose="02020603050405020304" pitchFamily="18" charset="0"/>
              </a:rPr>
              <a:t>Store this process onto Queue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IN" sz="1600" dirty="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600" dirty="0">
                <a:solidFill>
                  <a:srgbClr val="00E1FF"/>
                </a:solidFill>
                <a:effectLst/>
                <a:latin typeface="Consolas" panose="020B0609020204030204" pitchFamily="49" charset="0"/>
                <a:ea typeface="Times New Roman" panose="02020603050405020304" pitchFamily="18" charset="0"/>
                <a:cs typeface="Times New Roman" panose="02020603050405020304" pitchFamily="18" charset="0"/>
              </a:rPr>
              <a:t>pause</a:t>
            </a:r>
            <a:r>
              <a:rPr lang="en-IN" sz="1600" dirty="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IN" sz="1600" dirty="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IN" sz="1600" dirty="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600" i="1" dirty="0">
                <a:solidFill>
                  <a:srgbClr val="D3D3D3"/>
                </a:solidFill>
                <a:effectLst/>
                <a:latin typeface="Consolas" panose="020B0609020204030204" pitchFamily="49" charset="0"/>
                <a:ea typeface="Times New Roman" panose="02020603050405020304" pitchFamily="18" charset="0"/>
                <a:cs typeface="Times New Roman" panose="02020603050405020304" pitchFamily="18" charset="0"/>
              </a:rPr>
              <a:t>//this is also non-atomic operation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IN" sz="1600" dirty="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600" dirty="0" err="1">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sem</a:t>
            </a:r>
            <a:r>
              <a:rPr lang="en-IN" sz="1600" dirty="0">
                <a:solidFill>
                  <a:srgbClr val="79B8FF"/>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600" dirty="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IN" sz="1600" dirty="0">
                <a:solidFill>
                  <a:srgbClr val="FFFFFF"/>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9153CF46-0FFC-44D3-A972-CE2AD4A45969}"/>
              </a:ext>
            </a:extLst>
          </p:cNvPr>
          <p:cNvSpPr txBox="1"/>
          <p:nvPr/>
        </p:nvSpPr>
        <p:spPr>
          <a:xfrm>
            <a:off x="5890487" y="3939023"/>
            <a:ext cx="6098146" cy="1107996"/>
          </a:xfrm>
          <a:prstGeom prst="rect">
            <a:avLst/>
          </a:prstGeom>
          <a:solidFill>
            <a:schemeClr val="bg1"/>
          </a:solidFill>
        </p:spPr>
        <p:txBody>
          <a:bodyPr wrap="square">
            <a:spAutoFit/>
          </a:bodyPr>
          <a:lstStyle/>
          <a:p>
            <a:r>
              <a:rPr lang="en-US" sz="1600" b="0" dirty="0">
                <a:solidFill>
                  <a:srgbClr val="00E1FF"/>
                </a:solidFill>
                <a:effectLst/>
                <a:latin typeface="Consolas" panose="020B0609020204030204" pitchFamily="49" charset="0"/>
              </a:rPr>
              <a:t>Up</a:t>
            </a:r>
            <a:r>
              <a:rPr lang="en-US" sz="1600" b="0" dirty="0">
                <a:solidFill>
                  <a:srgbClr val="FFFFFF"/>
                </a:solidFill>
                <a:effectLst/>
                <a:latin typeface="Consolas" panose="020B0609020204030204" pitchFamily="49" charset="0"/>
              </a:rPr>
              <a:t>(</a:t>
            </a:r>
            <a:r>
              <a:rPr lang="en-US" sz="1600" b="0" i="1" dirty="0" err="1">
                <a:solidFill>
                  <a:srgbClr val="00FFFF"/>
                </a:solidFill>
                <a:effectLst/>
                <a:latin typeface="Consolas" panose="020B0609020204030204" pitchFamily="49" charset="0"/>
              </a:rPr>
              <a:t>sem</a:t>
            </a:r>
            <a:r>
              <a:rPr lang="en-US" sz="1600" b="0" dirty="0">
                <a:solidFill>
                  <a:srgbClr val="FFFFFF"/>
                </a:solidFill>
                <a:effectLst/>
                <a:latin typeface="Consolas" panose="020B0609020204030204" pitchFamily="49" charset="0"/>
              </a:rPr>
              <a:t>){</a:t>
            </a:r>
          </a:p>
          <a:p>
            <a:r>
              <a:rPr lang="en-US" sz="1600" b="0" dirty="0">
                <a:solidFill>
                  <a:srgbClr val="FFFFFF"/>
                </a:solidFill>
                <a:effectLst/>
                <a:latin typeface="Consolas" panose="020B0609020204030204" pitchFamily="49" charset="0"/>
              </a:rPr>
              <a:t>    </a:t>
            </a:r>
            <a:r>
              <a:rPr lang="en-US" sz="1600" b="0" dirty="0" err="1">
                <a:solidFill>
                  <a:srgbClr val="FFFFFF"/>
                </a:solidFill>
                <a:effectLst/>
                <a:latin typeface="Consolas" panose="020B0609020204030204" pitchFamily="49" charset="0"/>
              </a:rPr>
              <a:t>sem</a:t>
            </a:r>
            <a:r>
              <a:rPr lang="en-US" sz="1600" b="0" dirty="0">
                <a:solidFill>
                  <a:srgbClr val="79B8FF"/>
                </a:solidFill>
                <a:effectLst/>
                <a:latin typeface="Consolas" panose="020B0609020204030204" pitchFamily="49" charset="0"/>
              </a:rPr>
              <a:t>++</a:t>
            </a:r>
            <a:r>
              <a:rPr lang="en-US" sz="1600" b="0" dirty="0">
                <a:solidFill>
                  <a:srgbClr val="FFFFFF"/>
                </a:solidFill>
                <a:effectLst/>
                <a:latin typeface="Consolas" panose="020B0609020204030204" pitchFamily="49" charset="0"/>
              </a:rPr>
              <a:t>;    </a:t>
            </a:r>
            <a:r>
              <a:rPr lang="en-US" sz="1600" b="0" i="1" dirty="0">
                <a:solidFill>
                  <a:srgbClr val="D3D3D3"/>
                </a:solidFill>
                <a:effectLst/>
                <a:latin typeface="Consolas" panose="020B0609020204030204" pitchFamily="49" charset="0"/>
              </a:rPr>
              <a:t>//this is also non-atomic operation</a:t>
            </a:r>
            <a:endParaRPr lang="en-US" sz="1600" b="0" dirty="0">
              <a:solidFill>
                <a:srgbClr val="FFFFFF"/>
              </a:solidFill>
              <a:effectLst/>
              <a:latin typeface="Consolas" panose="020B0609020204030204" pitchFamily="49" charset="0"/>
            </a:endParaRPr>
          </a:p>
          <a:p>
            <a:r>
              <a:rPr lang="en-US" sz="1600" b="0" dirty="0">
                <a:solidFill>
                  <a:srgbClr val="FFFFFF"/>
                </a:solidFill>
                <a:effectLst/>
                <a:latin typeface="Consolas" panose="020B0609020204030204" pitchFamily="49" charset="0"/>
              </a:rPr>
              <a:t>    </a:t>
            </a:r>
            <a:r>
              <a:rPr lang="en-US" sz="1600" b="0" dirty="0">
                <a:effectLst/>
                <a:latin typeface="Consolas" panose="020B0609020204030204" pitchFamily="49" charset="0"/>
              </a:rPr>
              <a:t>Pop one process from the queue and wakeup it</a:t>
            </a:r>
          </a:p>
          <a:p>
            <a:r>
              <a:rPr lang="en-US" sz="1600" b="0" dirty="0">
                <a:solidFill>
                  <a:srgbClr val="FFFFFF"/>
                </a:solidFill>
                <a:effectLst/>
                <a:latin typeface="Consolas" panose="020B0609020204030204" pitchFamily="49" charset="0"/>
              </a:rPr>
              <a:t>}</a:t>
            </a:r>
          </a:p>
        </p:txBody>
      </p:sp>
      <p:pic>
        <p:nvPicPr>
          <p:cNvPr id="5" name="8_">
            <a:hlinkClick r:id="" action="ppaction://media"/>
            <a:extLst>
              <a:ext uri="{FF2B5EF4-FFF2-40B4-BE49-F238E27FC236}">
                <a16:creationId xmlns:a16="http://schemas.microsoft.com/office/drawing/2014/main" id="{7E9B1589-5496-4C6B-AD21-52E742A3579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0"/>
            <a:ext cx="609600" cy="609600"/>
          </a:xfrm>
          <a:prstGeom prst="rect">
            <a:avLst/>
          </a:prstGeom>
        </p:spPr>
      </p:pic>
    </p:spTree>
    <p:extLst>
      <p:ext uri="{BB962C8B-B14F-4D97-AF65-F5344CB8AC3E}">
        <p14:creationId xmlns:p14="http://schemas.microsoft.com/office/powerpoint/2010/main" val="69763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DE172-8633-49C7-97D2-9E256D47E77B}"/>
              </a:ext>
            </a:extLst>
          </p:cNvPr>
          <p:cNvSpPr>
            <a:spLocks noGrp="1"/>
          </p:cNvSpPr>
          <p:nvPr>
            <p:ph type="title"/>
          </p:nvPr>
        </p:nvSpPr>
        <p:spPr>
          <a:xfrm>
            <a:off x="1610467" y="209118"/>
            <a:ext cx="8971200" cy="468400"/>
          </a:xfrm>
        </p:spPr>
        <p:txBody>
          <a:bodyPr/>
          <a:lstStyle/>
          <a:p>
            <a:r>
              <a:rPr lang="en-US" dirty="0"/>
              <a:t>What is race condition?</a:t>
            </a:r>
            <a:endParaRPr lang="en-IN" dirty="0"/>
          </a:p>
        </p:txBody>
      </p:sp>
      <p:sp>
        <p:nvSpPr>
          <p:cNvPr id="3" name="Slide Number Placeholder 2">
            <a:extLst>
              <a:ext uri="{FF2B5EF4-FFF2-40B4-BE49-F238E27FC236}">
                <a16:creationId xmlns:a16="http://schemas.microsoft.com/office/drawing/2014/main" id="{385C3008-6133-4901-A44C-221BD8265B5A}"/>
              </a:ext>
            </a:extLst>
          </p:cNvPr>
          <p:cNvSpPr>
            <a:spLocks noGrp="1"/>
          </p:cNvSpPr>
          <p:nvPr>
            <p:ph type="sldNum" idx="12"/>
          </p:nvPr>
        </p:nvSpPr>
        <p:spPr/>
        <p:txBody>
          <a:bodyPr/>
          <a:lstStyle/>
          <a:p>
            <a:fld id="{00000000-1234-1234-1234-123412341234}" type="slidenum">
              <a:rPr lang="en" smtClean="0"/>
              <a:pPr/>
              <a:t>9</a:t>
            </a:fld>
            <a:endParaRPr lang="en"/>
          </a:p>
        </p:txBody>
      </p:sp>
      <p:sp>
        <p:nvSpPr>
          <p:cNvPr id="4" name="TextBox 3">
            <a:extLst>
              <a:ext uri="{FF2B5EF4-FFF2-40B4-BE49-F238E27FC236}">
                <a16:creationId xmlns:a16="http://schemas.microsoft.com/office/drawing/2014/main" id="{D2E4B050-37C5-4BB3-B46B-D52446AF14DB}"/>
              </a:ext>
            </a:extLst>
          </p:cNvPr>
          <p:cNvSpPr txBox="1"/>
          <p:nvPr/>
        </p:nvSpPr>
        <p:spPr>
          <a:xfrm>
            <a:off x="1610466" y="736939"/>
            <a:ext cx="8795663"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Arial" panose="020B0604020202020204" pitchFamily="34" charset="0"/>
              </a:rPr>
              <a:t>A race condition occurs when two or more threads or cooperating processes can access shared data and they try to change it at the same time. Because the thread/process scheduling algorithm can swap between threads/processes at any time, we don't know the order in which the threads or the cooperating processes will attempt to access the shared data. And this may lead to different results every time pertaining to the sequence of execution of the cooperating processes or threads. .</a:t>
            </a:r>
          </a:p>
          <a:p>
            <a:pPr algn="just"/>
            <a:endParaRPr lang="en-US" b="0" i="0" dirty="0">
              <a:solidFill>
                <a:srgbClr val="000000"/>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rgbClr val="000000"/>
                </a:solidFill>
                <a:effectLst/>
                <a:latin typeface="Arial" panose="020B0604020202020204" pitchFamily="34" charset="0"/>
              </a:rPr>
              <a:t>It can be avoided by ensuring mutual exclusion of processes or threads accessing the shared variable at the same time. Also use of many </a:t>
            </a:r>
            <a:r>
              <a:rPr lang="en-US" b="0" i="0">
                <a:solidFill>
                  <a:srgbClr val="000000"/>
                </a:solidFill>
                <a:effectLst/>
                <a:latin typeface="Arial" panose="020B0604020202020204" pitchFamily="34" charset="0"/>
              </a:rPr>
              <a:t>synchronization algorithms or </a:t>
            </a:r>
            <a:r>
              <a:rPr lang="en-US" b="0" i="0" dirty="0">
                <a:solidFill>
                  <a:srgbClr val="000000"/>
                </a:solidFill>
                <a:effectLst/>
                <a:latin typeface="Arial" panose="020B0604020202020204" pitchFamily="34" charset="0"/>
              </a:rPr>
              <a:t>locks can prevent race conditions.</a:t>
            </a:r>
          </a:p>
        </p:txBody>
      </p:sp>
      <p:sp>
        <p:nvSpPr>
          <p:cNvPr id="5" name="Title 1">
            <a:extLst>
              <a:ext uri="{FF2B5EF4-FFF2-40B4-BE49-F238E27FC236}">
                <a16:creationId xmlns:a16="http://schemas.microsoft.com/office/drawing/2014/main" id="{14027A61-6BE7-4571-9642-02BA88D39312}"/>
              </a:ext>
            </a:extLst>
          </p:cNvPr>
          <p:cNvSpPr txBox="1">
            <a:spLocks/>
          </p:cNvSpPr>
          <p:nvPr/>
        </p:nvSpPr>
        <p:spPr>
          <a:xfrm>
            <a:off x="1610467" y="3976820"/>
            <a:ext cx="8971200" cy="4684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kern="0" dirty="0"/>
              <a:t>What is atomic operation?</a:t>
            </a:r>
            <a:endParaRPr lang="en-IN" kern="0" dirty="0"/>
          </a:p>
        </p:txBody>
      </p:sp>
      <p:sp>
        <p:nvSpPr>
          <p:cNvPr id="6" name="TextBox 5">
            <a:extLst>
              <a:ext uri="{FF2B5EF4-FFF2-40B4-BE49-F238E27FC236}">
                <a16:creationId xmlns:a16="http://schemas.microsoft.com/office/drawing/2014/main" id="{BC8E47F7-4832-416E-B6E5-7F86552D1029}"/>
              </a:ext>
            </a:extLst>
          </p:cNvPr>
          <p:cNvSpPr txBox="1"/>
          <p:nvPr/>
        </p:nvSpPr>
        <p:spPr>
          <a:xfrm>
            <a:off x="1610333" y="4445220"/>
            <a:ext cx="8795664"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0000"/>
                </a:solidFill>
              </a:rPr>
              <a:t>Atomic implies indivisibility and irreducibility, so Atomic operation are those operations that finish their tasks as a whole i.e. no other interruption is allowed before its completion i.e., an atomic operation must be either performed entirely or not performed at all.</a:t>
            </a:r>
          </a:p>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it is an operation that will always be executed without any other process being able to read or change state that is read or changed during the operation. It is effectively executed as a single step.</a:t>
            </a:r>
            <a:endParaRPr lang="en-IN" dirty="0">
              <a:solidFill>
                <a:srgbClr val="000000"/>
              </a:solidFill>
            </a:endParaRPr>
          </a:p>
        </p:txBody>
      </p:sp>
      <p:pic>
        <p:nvPicPr>
          <p:cNvPr id="7" name="slide9">
            <a:hlinkClick r:id="" action="ppaction://media"/>
            <a:extLst>
              <a:ext uri="{FF2B5EF4-FFF2-40B4-BE49-F238E27FC236}">
                <a16:creationId xmlns:a16="http://schemas.microsoft.com/office/drawing/2014/main" id="{1986FCE1-2063-4A45-B7DA-5A71AFAA5DF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0"/>
            <a:ext cx="609600" cy="609600"/>
          </a:xfrm>
          <a:prstGeom prst="rect">
            <a:avLst/>
          </a:prstGeom>
        </p:spPr>
      </p:pic>
    </p:spTree>
    <p:extLst>
      <p:ext uri="{BB962C8B-B14F-4D97-AF65-F5344CB8AC3E}">
        <p14:creationId xmlns:p14="http://schemas.microsoft.com/office/powerpoint/2010/main" val="300477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512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957</TotalTime>
  <Words>1681</Words>
  <Application>Microsoft Office PowerPoint</Application>
  <PresentationFormat>Widescreen</PresentationFormat>
  <Paragraphs>190</Paragraphs>
  <Slides>22</Slides>
  <Notes>8</Notes>
  <HiddenSlides>0</HiddenSlides>
  <MMClips>10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Consolas</vt:lpstr>
      <vt:lpstr>Inria Sans Light</vt:lpstr>
      <vt:lpstr>Montserrat</vt:lpstr>
      <vt:lpstr>Saira Semi Condensed</vt:lpstr>
      <vt:lpstr>Saira SemiCondensed Medium</vt:lpstr>
      <vt:lpstr>Titillium Web</vt:lpstr>
      <vt:lpstr>Gurney template</vt:lpstr>
      <vt:lpstr>LAB – 3 Operating Systems</vt:lpstr>
      <vt:lpstr>GroupID - 6</vt:lpstr>
      <vt:lpstr>Questions Assigned</vt:lpstr>
      <vt:lpstr>Table of Contents</vt:lpstr>
      <vt:lpstr>Basic Concepts</vt:lpstr>
      <vt:lpstr>What is Semaphores?</vt:lpstr>
      <vt:lpstr>More on Binary Semaphore</vt:lpstr>
      <vt:lpstr>Pseudo code for blocking binary semaphore</vt:lpstr>
      <vt:lpstr>What is race condition?</vt:lpstr>
      <vt:lpstr>Code Explanation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 2 Operating Systems</dc:title>
  <dc:creator>Avneesh Kumar</dc:creator>
  <cp:lastModifiedBy>Divy Agrawal</cp:lastModifiedBy>
  <cp:revision>85</cp:revision>
  <cp:lastPrinted>2020-09-11T05:31:08Z</cp:lastPrinted>
  <dcterms:created xsi:type="dcterms:W3CDTF">2020-09-10T15:35:04Z</dcterms:created>
  <dcterms:modified xsi:type="dcterms:W3CDTF">2020-10-09T12:23:13Z</dcterms:modified>
</cp:coreProperties>
</file>